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002862081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554aed9f74443"/>
  </p:sldMasterIdLst>
  <p:sldIdLst>
    <p:sldId xmlns:r="http://schemas.openxmlformats.org/officeDocument/2006/relationships" id="256" r:id="Rb7ed9062f8f144b0"/>
    <p:sldId xmlns:r="http://schemas.openxmlformats.org/officeDocument/2006/relationships" id="257" r:id="Rd3590f82e57f4659"/>
    <p:sldId xmlns:r="http://schemas.openxmlformats.org/officeDocument/2006/relationships" id="258" r:id="R84ee8548c00a4ea3"/>
    <p:sldId xmlns:r="http://schemas.openxmlformats.org/officeDocument/2006/relationships" id="259" r:id="R60c8a12ce8fb4b90"/>
    <p:sldId xmlns:r="http://schemas.openxmlformats.org/officeDocument/2006/relationships" id="260" r:id="Rc135e4ebc5624ffa"/>
    <p:sldId xmlns:r="http://schemas.openxmlformats.org/officeDocument/2006/relationships" id="261" r:id="Rdd86978e09d84ad5"/>
    <p:sldId xmlns:r="http://schemas.openxmlformats.org/officeDocument/2006/relationships" id="262" r:id="Rc03db04ea6ca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554aed9f74443" /><Relationship Type="http://schemas.openxmlformats.org/officeDocument/2006/relationships/slide" Target="/ppt/slides/slide1.xml" Id="Rb7ed9062f8f144b0" /><Relationship Type="http://schemas.openxmlformats.org/officeDocument/2006/relationships/slide" Target="/ppt/slides/slide2.xml" Id="Rd3590f82e57f4659" /><Relationship Type="http://schemas.openxmlformats.org/officeDocument/2006/relationships/slide" Target="/ppt/slides/slide3.xml" Id="R84ee8548c00a4ea3" /><Relationship Type="http://schemas.openxmlformats.org/officeDocument/2006/relationships/slide" Target="/ppt/slides/slide4.xml" Id="R60c8a12ce8fb4b90" /><Relationship Type="http://schemas.openxmlformats.org/officeDocument/2006/relationships/slide" Target="/ppt/slides/slide5.xml" Id="Rc135e4ebc5624ffa" /><Relationship Type="http://schemas.openxmlformats.org/officeDocument/2006/relationships/slide" Target="/ppt/slides/slide6.xml" Id="Rdd86978e09d84ad5" /><Relationship Type="http://schemas.openxmlformats.org/officeDocument/2006/relationships/slide" Target="/ppt/slides/slide7.xml" Id="Rc03db04ea6ca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ff2ee8b72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f102d7f5422f" /><Relationship Type="http://schemas.openxmlformats.org/officeDocument/2006/relationships/theme" Target="/ppt/slideMasters/theme/theme1.xml" Id="Rf9301bbe3cf1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bf102d7f542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24c46dc4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19f11b27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0e5dafd8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5072caf4e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3f08a929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091c40dde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5351b137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LYNGSMYR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LYNGSMYR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DAHL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MIDSEM DAHL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Dahl/Midsem, Jonas Reins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92 40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middahl@hotmail.com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913 390 318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LYNGSMYR AS</a:t>
            </a:r>
          </a:p>
        </p:txBody>
      </p:sp>
    </p:spTree>
  </p:cSld>
  <p:clrMapOvr>
    <a:masterClrMapping xmlns:a="http://schemas.openxmlformats.org/drawingml/2006/main"/>
  </p:clrMapOvr>
</p:sld>
</file>