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147817429f44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9934d32f7407a"/>
  </p:sldMasterIdLst>
  <p:sldIdLst>
    <p:sldId xmlns:r="http://schemas.openxmlformats.org/officeDocument/2006/relationships" id="256" r:id="R8c6fadce443549ba"/>
    <p:sldId xmlns:r="http://schemas.openxmlformats.org/officeDocument/2006/relationships" id="257" r:id="R4b3b67078d92487e"/>
    <p:sldId xmlns:r="http://schemas.openxmlformats.org/officeDocument/2006/relationships" id="258" r:id="R914f1d0791ee4161"/>
    <p:sldId xmlns:r="http://schemas.openxmlformats.org/officeDocument/2006/relationships" id="259" r:id="R39fb67ea1fab4a5c"/>
    <p:sldId xmlns:r="http://schemas.openxmlformats.org/officeDocument/2006/relationships" id="260" r:id="Rff50bb89e6364145"/>
    <p:sldId xmlns:r="http://schemas.openxmlformats.org/officeDocument/2006/relationships" id="261" r:id="R83907888423148b8"/>
    <p:sldId xmlns:r="http://schemas.openxmlformats.org/officeDocument/2006/relationships" id="262" r:id="R329b1f5abee942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9934d32f7407a" /><Relationship Type="http://schemas.openxmlformats.org/officeDocument/2006/relationships/slide" Target="/ppt/slides/slide1.xml" Id="R8c6fadce443549ba" /><Relationship Type="http://schemas.openxmlformats.org/officeDocument/2006/relationships/slide" Target="/ppt/slides/slide2.xml" Id="R4b3b67078d92487e" /><Relationship Type="http://schemas.openxmlformats.org/officeDocument/2006/relationships/slide" Target="/ppt/slides/slide3.xml" Id="R914f1d0791ee4161" /><Relationship Type="http://schemas.openxmlformats.org/officeDocument/2006/relationships/slide" Target="/ppt/slides/slide4.xml" Id="R39fb67ea1fab4a5c" /><Relationship Type="http://schemas.openxmlformats.org/officeDocument/2006/relationships/slide" Target="/ppt/slides/slide5.xml" Id="Rff50bb89e6364145" /><Relationship Type="http://schemas.openxmlformats.org/officeDocument/2006/relationships/slide" Target="/ppt/slides/slide6.xml" Id="R83907888423148b8" /><Relationship Type="http://schemas.openxmlformats.org/officeDocument/2006/relationships/slide" Target="/ppt/slides/slide7.xml" Id="R329b1f5abee942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e333603df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270dc48934633" /><Relationship Type="http://schemas.openxmlformats.org/officeDocument/2006/relationships/theme" Target="/ppt/slideMasters/theme/theme1.xml" Id="R2fec918dee2f43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270dc489346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0b0fea0c347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de6c17d6b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7ba1bf8004e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2aad160bf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b7ccaced9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7c4510e76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c16a73ab24e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INSANIA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INSANIA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6 714 638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8 857 887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FAROOQ ALI AFZAL ANSARI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Insa advokater AS, Karvesvingen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farooq.a.ansari@gmail.com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www.nextminds.no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913 430 956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INSANIA AS</a:t>
            </a:r>
          </a:p>
        </p:txBody>
      </p:sp>
    </p:spTree>
  </p:cSld>
  <p:clrMapOvr>
    <a:masterClrMapping xmlns:a="http://schemas.openxmlformats.org/drawingml/2006/main"/>
  </p:clrMapOvr>
</p:sld>
</file>