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35d58d1e4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bd75498224efe"/>
  </p:sldMasterIdLst>
  <p:sldIdLst>
    <p:sldId xmlns:r="http://schemas.openxmlformats.org/officeDocument/2006/relationships" id="256" r:id="R7af4677d75ba45d3"/>
    <p:sldId xmlns:r="http://schemas.openxmlformats.org/officeDocument/2006/relationships" id="257" r:id="Radabc51f4b4c4fe5"/>
    <p:sldId xmlns:r="http://schemas.openxmlformats.org/officeDocument/2006/relationships" id="258" r:id="R2a38bac2847445bd"/>
    <p:sldId xmlns:r="http://schemas.openxmlformats.org/officeDocument/2006/relationships" id="259" r:id="Rf1c8bf6ebd2d4519"/>
    <p:sldId xmlns:r="http://schemas.openxmlformats.org/officeDocument/2006/relationships" id="260" r:id="Rc362612d604148bb"/>
    <p:sldId xmlns:r="http://schemas.openxmlformats.org/officeDocument/2006/relationships" id="261" r:id="Ra8ae82a7a2034c3e"/>
    <p:sldId xmlns:r="http://schemas.openxmlformats.org/officeDocument/2006/relationships" id="262" r:id="R1791e25bb0d3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bd75498224efe" /><Relationship Type="http://schemas.openxmlformats.org/officeDocument/2006/relationships/slide" Target="/ppt/slides/slide1.xml" Id="R7af4677d75ba45d3" /><Relationship Type="http://schemas.openxmlformats.org/officeDocument/2006/relationships/slide" Target="/ppt/slides/slide2.xml" Id="Radabc51f4b4c4fe5" /><Relationship Type="http://schemas.openxmlformats.org/officeDocument/2006/relationships/slide" Target="/ppt/slides/slide3.xml" Id="R2a38bac2847445bd" /><Relationship Type="http://schemas.openxmlformats.org/officeDocument/2006/relationships/slide" Target="/ppt/slides/slide4.xml" Id="Rf1c8bf6ebd2d4519" /><Relationship Type="http://schemas.openxmlformats.org/officeDocument/2006/relationships/slide" Target="/ppt/slides/slide5.xml" Id="Rc362612d604148bb" /><Relationship Type="http://schemas.openxmlformats.org/officeDocument/2006/relationships/slide" Target="/ppt/slides/slide6.xml" Id="Ra8ae82a7a2034c3e" /><Relationship Type="http://schemas.openxmlformats.org/officeDocument/2006/relationships/slide" Target="/ppt/slides/slide7.xml" Id="R1791e25bb0d3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642f23fa0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25ac12514723" /><Relationship Type="http://schemas.openxmlformats.org/officeDocument/2006/relationships/theme" Target="/ppt/slideMasters/theme/theme1.xml" Id="Rf48e5940e29c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b25ac1251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342e56580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d753f34c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1ff4a72b43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158b86dd9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a8e330baf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9e86b7e3846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dd3e3e81e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SHERLI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SHERLI AS ble etablert [år] og holder til i Salhus.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8 439 281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8 853 961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NORMANN SHERLING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Tellevikvegen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5107 Salhus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913 441 885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