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d2de125f3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3f32740ad4f83"/>
  </p:sldMasterIdLst>
  <p:sldIdLst>
    <p:sldId xmlns:r="http://schemas.openxmlformats.org/officeDocument/2006/relationships" id="256" r:id="Rb29bc47c033b42a3"/>
    <p:sldId xmlns:r="http://schemas.openxmlformats.org/officeDocument/2006/relationships" id="257" r:id="R91e649405f5e4ac6"/>
    <p:sldId xmlns:r="http://schemas.openxmlformats.org/officeDocument/2006/relationships" id="258" r:id="Raf47a50ec8e54466"/>
    <p:sldId xmlns:r="http://schemas.openxmlformats.org/officeDocument/2006/relationships" id="259" r:id="R2890441e890b4e7a"/>
    <p:sldId xmlns:r="http://schemas.openxmlformats.org/officeDocument/2006/relationships" id="260" r:id="Ra22f2c420f404289"/>
    <p:sldId xmlns:r="http://schemas.openxmlformats.org/officeDocument/2006/relationships" id="261" r:id="Rd8a729e998c44d15"/>
    <p:sldId xmlns:r="http://schemas.openxmlformats.org/officeDocument/2006/relationships" id="262" r:id="R3282bec8e24c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3f32740ad4f83" /><Relationship Type="http://schemas.openxmlformats.org/officeDocument/2006/relationships/slide" Target="/ppt/slides/slide1.xml" Id="Rb29bc47c033b42a3" /><Relationship Type="http://schemas.openxmlformats.org/officeDocument/2006/relationships/slide" Target="/ppt/slides/slide2.xml" Id="R91e649405f5e4ac6" /><Relationship Type="http://schemas.openxmlformats.org/officeDocument/2006/relationships/slide" Target="/ppt/slides/slide3.xml" Id="Raf47a50ec8e54466" /><Relationship Type="http://schemas.openxmlformats.org/officeDocument/2006/relationships/slide" Target="/ppt/slides/slide4.xml" Id="R2890441e890b4e7a" /><Relationship Type="http://schemas.openxmlformats.org/officeDocument/2006/relationships/slide" Target="/ppt/slides/slide5.xml" Id="Ra22f2c420f404289" /><Relationship Type="http://schemas.openxmlformats.org/officeDocument/2006/relationships/slide" Target="/ppt/slides/slide6.xml" Id="Rd8a729e998c44d15" /><Relationship Type="http://schemas.openxmlformats.org/officeDocument/2006/relationships/slide" Target="/ppt/slides/slide7.xml" Id="R3282bec8e24c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978b8f354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c7946af642a2" /><Relationship Type="http://schemas.openxmlformats.org/officeDocument/2006/relationships/theme" Target="/ppt/slideMasters/theme/theme1.xml" Id="R469901299f0c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5c7946af6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8b36dba8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55b41e8e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2de18da23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a1f23c50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0fdc8566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9fd380d50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86ec0f42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