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c3499e7ef014ed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e68f4b3b2de4529"/>
  </p:sldMasterIdLst>
  <p:sldIdLst>
    <p:sldId xmlns:r="http://schemas.openxmlformats.org/officeDocument/2006/relationships" id="256" r:id="R52fc88eb1e1f46e2"/>
    <p:sldId xmlns:r="http://schemas.openxmlformats.org/officeDocument/2006/relationships" id="257" r:id="Rd005886a7e5345c0"/>
    <p:sldId xmlns:r="http://schemas.openxmlformats.org/officeDocument/2006/relationships" id="258" r:id="Rf743c594835b464d"/>
    <p:sldId xmlns:r="http://schemas.openxmlformats.org/officeDocument/2006/relationships" id="259" r:id="R69a751bb576d4e70"/>
    <p:sldId xmlns:r="http://schemas.openxmlformats.org/officeDocument/2006/relationships" id="260" r:id="R3c065e63185145e0"/>
    <p:sldId xmlns:r="http://schemas.openxmlformats.org/officeDocument/2006/relationships" id="261" r:id="R27b23f74e56f459b"/>
    <p:sldId xmlns:r="http://schemas.openxmlformats.org/officeDocument/2006/relationships" id="262" r:id="R4f432e9675924e8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e68f4b3b2de4529" /><Relationship Type="http://schemas.openxmlformats.org/officeDocument/2006/relationships/slide" Target="/ppt/slides/slide1.xml" Id="R52fc88eb1e1f46e2" /><Relationship Type="http://schemas.openxmlformats.org/officeDocument/2006/relationships/slide" Target="/ppt/slides/slide2.xml" Id="Rd005886a7e5345c0" /><Relationship Type="http://schemas.openxmlformats.org/officeDocument/2006/relationships/slide" Target="/ppt/slides/slide3.xml" Id="Rf743c594835b464d" /><Relationship Type="http://schemas.openxmlformats.org/officeDocument/2006/relationships/slide" Target="/ppt/slides/slide4.xml" Id="R69a751bb576d4e70" /><Relationship Type="http://schemas.openxmlformats.org/officeDocument/2006/relationships/slide" Target="/ppt/slides/slide5.xml" Id="R3c065e63185145e0" /><Relationship Type="http://schemas.openxmlformats.org/officeDocument/2006/relationships/slide" Target="/ppt/slides/slide6.xml" Id="R27b23f74e56f459b" /><Relationship Type="http://schemas.openxmlformats.org/officeDocument/2006/relationships/slide" Target="/ppt/slides/slide7.xml" Id="R4f432e9675924e8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97811e2b9aa432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300bced24a420c" /><Relationship Type="http://schemas.openxmlformats.org/officeDocument/2006/relationships/theme" Target="/ppt/slideMasters/theme/theme1.xml" Id="R48d1264525f24ef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8300bced24a420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244cc8d4c4449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62b18c490d48a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1766ec250346b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9ae70459c1421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53fff577d24cd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28405f854946c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0fd0411b794f0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BRANNMYR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BRANNMYR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BRANNMYR AS ble etablert [år] og holder til i Dyrvik.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BRANNMYR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BRANNMYR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BRANNMYR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1 386 884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−840 650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78 685 304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81 934 356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91 805 553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BRANNMYR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KRISTIAN GÅSØ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BRANNMYR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Krokskardveien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7270 Dyrvik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lars.gaso@gmail.com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913 454 901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BRANNMYR AS</a:t>
            </a:r>
          </a:p>
        </p:txBody>
      </p:sp>
    </p:spTree>
  </p:cSld>
  <p:clrMapOvr>
    <a:masterClrMapping xmlns:a="http://schemas.openxmlformats.org/drawingml/2006/main"/>
  </p:clrMapOvr>
</p:sld>
</file>