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ba71e80af846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2857b37b3c4744"/>
  </p:sldMasterIdLst>
  <p:sldIdLst>
    <p:sldId xmlns:r="http://schemas.openxmlformats.org/officeDocument/2006/relationships" id="256" r:id="R1273ecde7cf04324"/>
    <p:sldId xmlns:r="http://schemas.openxmlformats.org/officeDocument/2006/relationships" id="257" r:id="Rc01fec97eac24be4"/>
    <p:sldId xmlns:r="http://schemas.openxmlformats.org/officeDocument/2006/relationships" id="258" r:id="Re09cac9663cb446c"/>
    <p:sldId xmlns:r="http://schemas.openxmlformats.org/officeDocument/2006/relationships" id="259" r:id="R6b95da0b319d44df"/>
    <p:sldId xmlns:r="http://schemas.openxmlformats.org/officeDocument/2006/relationships" id="260" r:id="R9372eb38fda94526"/>
    <p:sldId xmlns:r="http://schemas.openxmlformats.org/officeDocument/2006/relationships" id="261" r:id="Rb252a836c0a94e87"/>
    <p:sldId xmlns:r="http://schemas.openxmlformats.org/officeDocument/2006/relationships" id="262" r:id="R7ea1e09ef9cc47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2857b37b3c4744" /><Relationship Type="http://schemas.openxmlformats.org/officeDocument/2006/relationships/slide" Target="/ppt/slides/slide1.xml" Id="R1273ecde7cf04324" /><Relationship Type="http://schemas.openxmlformats.org/officeDocument/2006/relationships/slide" Target="/ppt/slides/slide2.xml" Id="Rc01fec97eac24be4" /><Relationship Type="http://schemas.openxmlformats.org/officeDocument/2006/relationships/slide" Target="/ppt/slides/slide3.xml" Id="Re09cac9663cb446c" /><Relationship Type="http://schemas.openxmlformats.org/officeDocument/2006/relationships/slide" Target="/ppt/slides/slide4.xml" Id="R6b95da0b319d44df" /><Relationship Type="http://schemas.openxmlformats.org/officeDocument/2006/relationships/slide" Target="/ppt/slides/slide5.xml" Id="R9372eb38fda94526" /><Relationship Type="http://schemas.openxmlformats.org/officeDocument/2006/relationships/slide" Target="/ppt/slides/slide6.xml" Id="Rb252a836c0a94e87" /><Relationship Type="http://schemas.openxmlformats.org/officeDocument/2006/relationships/slide" Target="/ppt/slides/slide7.xml" Id="R7ea1e09ef9cc47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057fcc281741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c44ddb6fb4b9b" /><Relationship Type="http://schemas.openxmlformats.org/officeDocument/2006/relationships/theme" Target="/ppt/slideMasters/theme/theme1.xml" Id="Re3f5b74a21df46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5c44ddb6fb4b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7b3b4d5ae4d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6550f341b40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a1d9c4e104e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c686ac52144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e236477f743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1c4c1df824c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c8db0b00f48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CTRL+C CTRL+V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CTRL+C CTRL+V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CTRL+C CTRL+V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CTRL+C CTRL+V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CTRL+C CTRL+V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CTRL+C CTRL+V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−155 804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1 891 881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2 604 515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CTRL+C CTRL+V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CHRISTIAN HELLEVIK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JULIE HELLEVIK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CTRL+C CTRL+V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1440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913 457 463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CTRL+C CTRL+V AS</a:t>
            </a:r>
          </a:p>
        </p:txBody>
      </p:sp>
    </p:spTree>
  </p:cSld>
  <p:clrMapOvr>
    <a:masterClrMapping xmlns:a="http://schemas.openxmlformats.org/drawingml/2006/main"/>
  </p:clrMapOvr>
</p:sld>
</file>