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91003e49241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d495f84282497f"/>
  </p:sldMasterIdLst>
  <p:sldIdLst>
    <p:sldId xmlns:r="http://schemas.openxmlformats.org/officeDocument/2006/relationships" id="256" r:id="Rfb7345a50bd04536"/>
    <p:sldId xmlns:r="http://schemas.openxmlformats.org/officeDocument/2006/relationships" id="257" r:id="R04e9772ef70d4030"/>
    <p:sldId xmlns:r="http://schemas.openxmlformats.org/officeDocument/2006/relationships" id="258" r:id="Rb495f54784d548d8"/>
    <p:sldId xmlns:r="http://schemas.openxmlformats.org/officeDocument/2006/relationships" id="259" r:id="Re9d670f1806d4aaf"/>
    <p:sldId xmlns:r="http://schemas.openxmlformats.org/officeDocument/2006/relationships" id="260" r:id="R81abbf1d49274f44"/>
    <p:sldId xmlns:r="http://schemas.openxmlformats.org/officeDocument/2006/relationships" id="261" r:id="R1d4aa190d75a4628"/>
    <p:sldId xmlns:r="http://schemas.openxmlformats.org/officeDocument/2006/relationships" id="262" r:id="Rfc074c390c89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495f84282497f" /><Relationship Type="http://schemas.openxmlformats.org/officeDocument/2006/relationships/slide" Target="/ppt/slides/slide1.xml" Id="Rfb7345a50bd04536" /><Relationship Type="http://schemas.openxmlformats.org/officeDocument/2006/relationships/slide" Target="/ppt/slides/slide2.xml" Id="R04e9772ef70d4030" /><Relationship Type="http://schemas.openxmlformats.org/officeDocument/2006/relationships/slide" Target="/ppt/slides/slide3.xml" Id="Rb495f54784d548d8" /><Relationship Type="http://schemas.openxmlformats.org/officeDocument/2006/relationships/slide" Target="/ppt/slides/slide4.xml" Id="Re9d670f1806d4aaf" /><Relationship Type="http://schemas.openxmlformats.org/officeDocument/2006/relationships/slide" Target="/ppt/slides/slide5.xml" Id="R81abbf1d49274f44" /><Relationship Type="http://schemas.openxmlformats.org/officeDocument/2006/relationships/slide" Target="/ppt/slides/slide6.xml" Id="R1d4aa190d75a4628" /><Relationship Type="http://schemas.openxmlformats.org/officeDocument/2006/relationships/slide" Target="/ppt/slides/slide7.xml" Id="Rfc074c390c89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925ce8a3e43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456b5d9db4e3d" /><Relationship Type="http://schemas.openxmlformats.org/officeDocument/2006/relationships/theme" Target="/ppt/slideMasters/theme/theme1.xml" Id="R4a7decd0c559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a456b5d9db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3223ddab3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4450145f1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7733dd4134e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a0a1af689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c21573d6c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31706a10b43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033d33d644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KRÅKO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4 763 658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5 614 109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SIGURD EIKEMO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JONSGAR EIKEMO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kraakoinvestas@gmail.com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913 534 530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