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e620ddca5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bff98081204ae5"/>
  </p:sldMasterIdLst>
  <p:sldIdLst>
    <p:sldId xmlns:r="http://schemas.openxmlformats.org/officeDocument/2006/relationships" id="256" r:id="R2ac9c06f8e204e92"/>
    <p:sldId xmlns:r="http://schemas.openxmlformats.org/officeDocument/2006/relationships" id="257" r:id="Rc49cb991a28a4286"/>
    <p:sldId xmlns:r="http://schemas.openxmlformats.org/officeDocument/2006/relationships" id="258" r:id="Rcada156a172b4e26"/>
    <p:sldId xmlns:r="http://schemas.openxmlformats.org/officeDocument/2006/relationships" id="259" r:id="R318a8bc22f1c4261"/>
    <p:sldId xmlns:r="http://schemas.openxmlformats.org/officeDocument/2006/relationships" id="260" r:id="R4fa22a2934b94418"/>
    <p:sldId xmlns:r="http://schemas.openxmlformats.org/officeDocument/2006/relationships" id="261" r:id="R0e5cbbd5c70f46c2"/>
    <p:sldId xmlns:r="http://schemas.openxmlformats.org/officeDocument/2006/relationships" id="262" r:id="Rfe0736cd6ce246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ff98081204ae5" /><Relationship Type="http://schemas.openxmlformats.org/officeDocument/2006/relationships/slide" Target="/ppt/slides/slide1.xml" Id="R2ac9c06f8e204e92" /><Relationship Type="http://schemas.openxmlformats.org/officeDocument/2006/relationships/slide" Target="/ppt/slides/slide2.xml" Id="Rc49cb991a28a4286" /><Relationship Type="http://schemas.openxmlformats.org/officeDocument/2006/relationships/slide" Target="/ppt/slides/slide3.xml" Id="Rcada156a172b4e26" /><Relationship Type="http://schemas.openxmlformats.org/officeDocument/2006/relationships/slide" Target="/ppt/slides/slide4.xml" Id="R318a8bc22f1c4261" /><Relationship Type="http://schemas.openxmlformats.org/officeDocument/2006/relationships/slide" Target="/ppt/slides/slide5.xml" Id="R4fa22a2934b94418" /><Relationship Type="http://schemas.openxmlformats.org/officeDocument/2006/relationships/slide" Target="/ppt/slides/slide6.xml" Id="R0e5cbbd5c70f46c2" /><Relationship Type="http://schemas.openxmlformats.org/officeDocument/2006/relationships/slide" Target="/ppt/slides/slide7.xml" Id="Rfe0736cd6ce246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b68f89ddc46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b1c6902a4e13" /><Relationship Type="http://schemas.openxmlformats.org/officeDocument/2006/relationships/theme" Target="/ppt/slideMasters/theme/theme1.xml" Id="Ra663975a4810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9b1c6902a4e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7ceecdc2848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83ee16fc4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e3f9f9a44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d7ea92c304b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77b5d532d47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5b1ab23a4f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508f3beb6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ÅSGÅRDSTRAND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ÅSGÅRDSTRAND REGNSKAP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2 668 237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1 552 301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BJØNNESS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THI THU HUONG DANG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08 13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sbkarls@online.no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913 589 513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ÅSGÅRDSTRAND REGNSKAP AS</a:t>
            </a:r>
          </a:p>
        </p:txBody>
      </p:sp>
    </p:spTree>
  </p:cSld>
  <p:clrMapOvr>
    <a:masterClrMapping xmlns:a="http://schemas.openxmlformats.org/drawingml/2006/main"/>
  </p:clrMapOvr>
</p:sld>
</file>