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17f021237b0442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9b1ddd821c347a9"/>
  </p:sldMasterIdLst>
  <p:sldIdLst>
    <p:sldId xmlns:r="http://schemas.openxmlformats.org/officeDocument/2006/relationships" id="256" r:id="R7ea86e7774c24976"/>
    <p:sldId xmlns:r="http://schemas.openxmlformats.org/officeDocument/2006/relationships" id="257" r:id="Red8988c5ca00486a"/>
    <p:sldId xmlns:r="http://schemas.openxmlformats.org/officeDocument/2006/relationships" id="258" r:id="Ra6fa23ccb5904bf1"/>
    <p:sldId xmlns:r="http://schemas.openxmlformats.org/officeDocument/2006/relationships" id="259" r:id="R06534d4d87a24890"/>
    <p:sldId xmlns:r="http://schemas.openxmlformats.org/officeDocument/2006/relationships" id="260" r:id="R00b2a1bbad8940db"/>
    <p:sldId xmlns:r="http://schemas.openxmlformats.org/officeDocument/2006/relationships" id="261" r:id="Rbf043490c8244e1a"/>
    <p:sldId xmlns:r="http://schemas.openxmlformats.org/officeDocument/2006/relationships" id="262" r:id="R0c2b9bdfef9642a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9b1ddd821c347a9" /><Relationship Type="http://schemas.openxmlformats.org/officeDocument/2006/relationships/slide" Target="/ppt/slides/slide1.xml" Id="R7ea86e7774c24976" /><Relationship Type="http://schemas.openxmlformats.org/officeDocument/2006/relationships/slide" Target="/ppt/slides/slide2.xml" Id="Red8988c5ca00486a" /><Relationship Type="http://schemas.openxmlformats.org/officeDocument/2006/relationships/slide" Target="/ppt/slides/slide3.xml" Id="Ra6fa23ccb5904bf1" /><Relationship Type="http://schemas.openxmlformats.org/officeDocument/2006/relationships/slide" Target="/ppt/slides/slide4.xml" Id="R06534d4d87a24890" /><Relationship Type="http://schemas.openxmlformats.org/officeDocument/2006/relationships/slide" Target="/ppt/slides/slide5.xml" Id="R00b2a1bbad8940db" /><Relationship Type="http://schemas.openxmlformats.org/officeDocument/2006/relationships/slide" Target="/ppt/slides/slide6.xml" Id="Rbf043490c8244e1a" /><Relationship Type="http://schemas.openxmlformats.org/officeDocument/2006/relationships/slide" Target="/ppt/slides/slide7.xml" Id="R0c2b9bdfef9642a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4e8b5d984dd49e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7f62e0f65f4eca" /><Relationship Type="http://schemas.openxmlformats.org/officeDocument/2006/relationships/theme" Target="/ppt/slideMasters/theme/theme1.xml" Id="R6842ce8706ed4ba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b7f62e0f65f4ec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f7859d6b7642c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0f8c3241e2417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33c0ed89aa46a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5fcd926664432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8cc42e53ad452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5ab1af23b4475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c0578b75de428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PERUR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PERUR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PERUR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PERUR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PERUR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PERUR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−252 800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8 176 901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51 076 108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51 310 438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PERUR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 GJERT URDAHL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PERUR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Husebybakken 28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0379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913 602 129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PERUR AS</a:t>
            </a:r>
          </a:p>
        </p:txBody>
      </p:sp>
    </p:spTree>
  </p:cSld>
  <p:clrMapOvr>
    <a:masterClrMapping xmlns:a="http://schemas.openxmlformats.org/drawingml/2006/main"/>
  </p:clrMapOvr>
</p:sld>
</file>