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b51d34d60d4d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61e734af934487"/>
  </p:sldMasterIdLst>
  <p:sldIdLst>
    <p:sldId xmlns:r="http://schemas.openxmlformats.org/officeDocument/2006/relationships" id="256" r:id="Rb6051892dbce4a01"/>
    <p:sldId xmlns:r="http://schemas.openxmlformats.org/officeDocument/2006/relationships" id="257" r:id="R5fdab33e80dd48bf"/>
    <p:sldId xmlns:r="http://schemas.openxmlformats.org/officeDocument/2006/relationships" id="258" r:id="R596b072af3904c4c"/>
    <p:sldId xmlns:r="http://schemas.openxmlformats.org/officeDocument/2006/relationships" id="259" r:id="R333f5d260a4a4400"/>
    <p:sldId xmlns:r="http://schemas.openxmlformats.org/officeDocument/2006/relationships" id="260" r:id="Ra8e0f5a270464a5e"/>
    <p:sldId xmlns:r="http://schemas.openxmlformats.org/officeDocument/2006/relationships" id="261" r:id="R2e0a25b696634103"/>
    <p:sldId xmlns:r="http://schemas.openxmlformats.org/officeDocument/2006/relationships" id="262" r:id="R3f51c5fe70d54b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61e734af934487" /><Relationship Type="http://schemas.openxmlformats.org/officeDocument/2006/relationships/slide" Target="/ppt/slides/slide1.xml" Id="Rb6051892dbce4a01" /><Relationship Type="http://schemas.openxmlformats.org/officeDocument/2006/relationships/slide" Target="/ppt/slides/slide2.xml" Id="R5fdab33e80dd48bf" /><Relationship Type="http://schemas.openxmlformats.org/officeDocument/2006/relationships/slide" Target="/ppt/slides/slide3.xml" Id="R596b072af3904c4c" /><Relationship Type="http://schemas.openxmlformats.org/officeDocument/2006/relationships/slide" Target="/ppt/slides/slide4.xml" Id="R333f5d260a4a4400" /><Relationship Type="http://schemas.openxmlformats.org/officeDocument/2006/relationships/slide" Target="/ppt/slides/slide5.xml" Id="Ra8e0f5a270464a5e" /><Relationship Type="http://schemas.openxmlformats.org/officeDocument/2006/relationships/slide" Target="/ppt/slides/slide6.xml" Id="R2e0a25b696634103" /><Relationship Type="http://schemas.openxmlformats.org/officeDocument/2006/relationships/slide" Target="/ppt/slides/slide7.xml" Id="R3f51c5fe70d54b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c0dfc81e9d46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c029c2358f4dae" /><Relationship Type="http://schemas.openxmlformats.org/officeDocument/2006/relationships/theme" Target="/ppt/slideMasters/theme/theme1.xml" Id="R76f800aec35340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c029c2358f4d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b2524a30a40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15e26d9e7742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e2940704441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584ddc5c234e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9114860b5342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95443f59a947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ed1a4a00b4a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A-MONTASJE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A-MONTASJE AS ble etablert [år] og holder til i 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5 852 364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1 494 281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1 080 610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5 784 526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7 736 957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 ANDREASSEN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Bråtenveien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1435 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913 723 686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A-MONTASJE AS</a:t>
            </a:r>
          </a:p>
        </p:txBody>
      </p:sp>
    </p:spTree>
  </p:cSld>
  <p:clrMapOvr>
    <a:masterClrMapping xmlns:a="http://schemas.openxmlformats.org/drawingml/2006/main"/>
  </p:clrMapOvr>
</p:sld>
</file>