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b41d0390f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d340332eb4e7f"/>
  </p:sldMasterIdLst>
  <p:sldIdLst>
    <p:sldId xmlns:r="http://schemas.openxmlformats.org/officeDocument/2006/relationships" id="256" r:id="Rf470718fda5145a1"/>
    <p:sldId xmlns:r="http://schemas.openxmlformats.org/officeDocument/2006/relationships" id="257" r:id="Rd438239c19e8460a"/>
    <p:sldId xmlns:r="http://schemas.openxmlformats.org/officeDocument/2006/relationships" id="258" r:id="Re04ef606a4ef4fd1"/>
    <p:sldId xmlns:r="http://schemas.openxmlformats.org/officeDocument/2006/relationships" id="259" r:id="R0eedd3a00d6b4daa"/>
    <p:sldId xmlns:r="http://schemas.openxmlformats.org/officeDocument/2006/relationships" id="260" r:id="R6116f456627b4213"/>
    <p:sldId xmlns:r="http://schemas.openxmlformats.org/officeDocument/2006/relationships" id="261" r:id="Rcb16d9686eeb4cd7"/>
    <p:sldId xmlns:r="http://schemas.openxmlformats.org/officeDocument/2006/relationships" id="262" r:id="Rb58281ce4ca4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d340332eb4e7f" /><Relationship Type="http://schemas.openxmlformats.org/officeDocument/2006/relationships/slide" Target="/ppt/slides/slide1.xml" Id="Rf470718fda5145a1" /><Relationship Type="http://schemas.openxmlformats.org/officeDocument/2006/relationships/slide" Target="/ppt/slides/slide2.xml" Id="Rd438239c19e8460a" /><Relationship Type="http://schemas.openxmlformats.org/officeDocument/2006/relationships/slide" Target="/ppt/slides/slide3.xml" Id="Re04ef606a4ef4fd1" /><Relationship Type="http://schemas.openxmlformats.org/officeDocument/2006/relationships/slide" Target="/ppt/slides/slide4.xml" Id="R0eedd3a00d6b4daa" /><Relationship Type="http://schemas.openxmlformats.org/officeDocument/2006/relationships/slide" Target="/ppt/slides/slide5.xml" Id="R6116f456627b4213" /><Relationship Type="http://schemas.openxmlformats.org/officeDocument/2006/relationships/slide" Target="/ppt/slides/slide6.xml" Id="Rcb16d9686eeb4cd7" /><Relationship Type="http://schemas.openxmlformats.org/officeDocument/2006/relationships/slide" Target="/ppt/slides/slide7.xml" Id="Rb58281ce4ca4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cef055607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6af1dd6644099" /><Relationship Type="http://schemas.openxmlformats.org/officeDocument/2006/relationships/theme" Target="/ppt/slideMasters/theme/theme1.xml" Id="R73e045d42e3e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6af1dd664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dddd38fb6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956391152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b556915a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3f29de464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cbeb7cbc2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e0a3a89af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5f3c415f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