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b7784c23e4e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19fd7883e4b55"/>
  </p:sldMasterIdLst>
  <p:sldIdLst>
    <p:sldId xmlns:r="http://schemas.openxmlformats.org/officeDocument/2006/relationships" id="256" r:id="Rcd5a56cfd1c94689"/>
    <p:sldId xmlns:r="http://schemas.openxmlformats.org/officeDocument/2006/relationships" id="257" r:id="R49f8c94a2ea342bb"/>
    <p:sldId xmlns:r="http://schemas.openxmlformats.org/officeDocument/2006/relationships" id="258" r:id="R0f8c6f90fda34a55"/>
    <p:sldId xmlns:r="http://schemas.openxmlformats.org/officeDocument/2006/relationships" id="259" r:id="R12d22059f7e54c53"/>
    <p:sldId xmlns:r="http://schemas.openxmlformats.org/officeDocument/2006/relationships" id="260" r:id="Ra4275d65e143488c"/>
    <p:sldId xmlns:r="http://schemas.openxmlformats.org/officeDocument/2006/relationships" id="261" r:id="Rf18a199b36304c96"/>
    <p:sldId xmlns:r="http://schemas.openxmlformats.org/officeDocument/2006/relationships" id="262" r:id="R5ce2321906d0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19fd7883e4b55" /><Relationship Type="http://schemas.openxmlformats.org/officeDocument/2006/relationships/slide" Target="/ppt/slides/slide1.xml" Id="Rcd5a56cfd1c94689" /><Relationship Type="http://schemas.openxmlformats.org/officeDocument/2006/relationships/slide" Target="/ppt/slides/slide2.xml" Id="R49f8c94a2ea342bb" /><Relationship Type="http://schemas.openxmlformats.org/officeDocument/2006/relationships/slide" Target="/ppt/slides/slide3.xml" Id="R0f8c6f90fda34a55" /><Relationship Type="http://schemas.openxmlformats.org/officeDocument/2006/relationships/slide" Target="/ppt/slides/slide4.xml" Id="R12d22059f7e54c53" /><Relationship Type="http://schemas.openxmlformats.org/officeDocument/2006/relationships/slide" Target="/ppt/slides/slide5.xml" Id="Ra4275d65e143488c" /><Relationship Type="http://schemas.openxmlformats.org/officeDocument/2006/relationships/slide" Target="/ppt/slides/slide6.xml" Id="Rf18a199b36304c96" /><Relationship Type="http://schemas.openxmlformats.org/officeDocument/2006/relationships/slide" Target="/ppt/slides/slide7.xml" Id="R5ce2321906d0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8465566374d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29a8f56e49a9" /><Relationship Type="http://schemas.openxmlformats.org/officeDocument/2006/relationships/theme" Target="/ppt/slideMasters/theme/theme1.xml" Id="Rdc9ae2514d8c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a29a8f56e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95f707cd1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19ba19d56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5efbd3e67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3c5324412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cc18ce61e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4e127b60c4a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5a4edea6c4e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FRIKASA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FRIKASA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376 419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12 372 757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12 437 290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BERENTS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