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aa60149732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e4d13ae25e4b16"/>
  </p:sldMasterIdLst>
  <p:sldIdLst>
    <p:sldId xmlns:r="http://schemas.openxmlformats.org/officeDocument/2006/relationships" id="256" r:id="Ra3bc4c22e5884011"/>
    <p:sldId xmlns:r="http://schemas.openxmlformats.org/officeDocument/2006/relationships" id="257" r:id="R4ac21ce7975f4d4e"/>
    <p:sldId xmlns:r="http://schemas.openxmlformats.org/officeDocument/2006/relationships" id="258" r:id="R56c9d5ad8b5b4359"/>
    <p:sldId xmlns:r="http://schemas.openxmlformats.org/officeDocument/2006/relationships" id="259" r:id="R0f84b56069394a70"/>
    <p:sldId xmlns:r="http://schemas.openxmlformats.org/officeDocument/2006/relationships" id="260" r:id="R27636513fe5c4f7c"/>
    <p:sldId xmlns:r="http://schemas.openxmlformats.org/officeDocument/2006/relationships" id="261" r:id="R734e0f951fa146e7"/>
    <p:sldId xmlns:r="http://schemas.openxmlformats.org/officeDocument/2006/relationships" id="262" r:id="R4ed560b6753241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e4d13ae25e4b16" /><Relationship Type="http://schemas.openxmlformats.org/officeDocument/2006/relationships/slide" Target="/ppt/slides/slide1.xml" Id="Ra3bc4c22e5884011" /><Relationship Type="http://schemas.openxmlformats.org/officeDocument/2006/relationships/slide" Target="/ppt/slides/slide2.xml" Id="R4ac21ce7975f4d4e" /><Relationship Type="http://schemas.openxmlformats.org/officeDocument/2006/relationships/slide" Target="/ppt/slides/slide3.xml" Id="R56c9d5ad8b5b4359" /><Relationship Type="http://schemas.openxmlformats.org/officeDocument/2006/relationships/slide" Target="/ppt/slides/slide4.xml" Id="R0f84b56069394a70" /><Relationship Type="http://schemas.openxmlformats.org/officeDocument/2006/relationships/slide" Target="/ppt/slides/slide5.xml" Id="R27636513fe5c4f7c" /><Relationship Type="http://schemas.openxmlformats.org/officeDocument/2006/relationships/slide" Target="/ppt/slides/slide6.xml" Id="R734e0f951fa146e7" /><Relationship Type="http://schemas.openxmlformats.org/officeDocument/2006/relationships/slide" Target="/ppt/slides/slide7.xml" Id="R4ed560b6753241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49a7f14cd42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f3c49832c4cde" /><Relationship Type="http://schemas.openxmlformats.org/officeDocument/2006/relationships/theme" Target="/ppt/slideMasters/theme/theme1.xml" Id="R6bcd1284f78441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1f3c49832c4c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7c07eef6c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5b1003d34b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3bfe3733e44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edd78567e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60b83b69d4d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f01a7faf845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873e5138c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43 237 120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140 083 048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150 065 586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MÅLAND NASR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Zetlitz'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71 42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atle.johannessen@gmail.com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913 806 565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ARTA HOLDING AS</a:t>
            </a:r>
          </a:p>
        </p:txBody>
      </p:sp>
    </p:spTree>
  </p:cSld>
  <p:clrMapOvr>
    <a:masterClrMapping xmlns:a="http://schemas.openxmlformats.org/drawingml/2006/main"/>
  </p:clrMapOvr>
</p:sld>
</file>