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8b0eb358ec44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df871190a341ca"/>
  </p:sldMasterIdLst>
  <p:sldIdLst>
    <p:sldId xmlns:r="http://schemas.openxmlformats.org/officeDocument/2006/relationships" id="256" r:id="Rfeb69b245bb44b68"/>
    <p:sldId xmlns:r="http://schemas.openxmlformats.org/officeDocument/2006/relationships" id="257" r:id="R8e99ab0f64b34564"/>
    <p:sldId xmlns:r="http://schemas.openxmlformats.org/officeDocument/2006/relationships" id="258" r:id="R1a55efca26f14fa8"/>
    <p:sldId xmlns:r="http://schemas.openxmlformats.org/officeDocument/2006/relationships" id="259" r:id="R193f2b11ebab40ad"/>
    <p:sldId xmlns:r="http://schemas.openxmlformats.org/officeDocument/2006/relationships" id="260" r:id="R34ca588ecd5542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df871190a341ca" /><Relationship Type="http://schemas.openxmlformats.org/officeDocument/2006/relationships/slide" Target="/ppt/slides/slide1.xml" Id="Rfeb69b245bb44b68" /><Relationship Type="http://schemas.openxmlformats.org/officeDocument/2006/relationships/slide" Target="/ppt/slides/slide2.xml" Id="R8e99ab0f64b34564" /><Relationship Type="http://schemas.openxmlformats.org/officeDocument/2006/relationships/slide" Target="/ppt/slides/slide3.xml" Id="R1a55efca26f14fa8" /><Relationship Type="http://schemas.openxmlformats.org/officeDocument/2006/relationships/slide" Target="/ppt/slides/slide4.xml" Id="R193f2b11ebab40ad" /><Relationship Type="http://schemas.openxmlformats.org/officeDocument/2006/relationships/slide" Target="/ppt/slides/slide5.xml" Id="R34ca588ecd5542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71d245a2d645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ce09cdeca4032" /><Relationship Type="http://schemas.openxmlformats.org/officeDocument/2006/relationships/theme" Target="/ppt/slideMasters/theme/theme1.xml" Id="R34bf6b02e7ed46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bce09cdeca40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bfa41c7464b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d448f453246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3ed46cb4945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0f2820b944f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8e8a5406b43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ALEKS HELL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 HELL ble etablert [år] og holder til i Hedalen.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Hedalsvegen 2174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3528 Hedalen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aleks.hell@gmail.com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913 813 545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