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ffe5d5899241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3a440df0404986"/>
  </p:sldMasterIdLst>
  <p:sldIdLst>
    <p:sldId xmlns:r="http://schemas.openxmlformats.org/officeDocument/2006/relationships" id="256" r:id="R0072dabeaad840b9"/>
    <p:sldId xmlns:r="http://schemas.openxmlformats.org/officeDocument/2006/relationships" id="257" r:id="Rb8a004afcbbe4ea0"/>
    <p:sldId xmlns:r="http://schemas.openxmlformats.org/officeDocument/2006/relationships" id="258" r:id="R70f397f851fd4025"/>
    <p:sldId xmlns:r="http://schemas.openxmlformats.org/officeDocument/2006/relationships" id="259" r:id="Ra5ffe97fe16044c6"/>
    <p:sldId xmlns:r="http://schemas.openxmlformats.org/officeDocument/2006/relationships" id="260" r:id="R6e5fcfed1ae04b75"/>
    <p:sldId xmlns:r="http://schemas.openxmlformats.org/officeDocument/2006/relationships" id="261" r:id="Rd43e656f9f8a48db"/>
    <p:sldId xmlns:r="http://schemas.openxmlformats.org/officeDocument/2006/relationships" id="262" r:id="R52ceb6046ee24d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a440df0404986" /><Relationship Type="http://schemas.openxmlformats.org/officeDocument/2006/relationships/slide" Target="/ppt/slides/slide1.xml" Id="R0072dabeaad840b9" /><Relationship Type="http://schemas.openxmlformats.org/officeDocument/2006/relationships/slide" Target="/ppt/slides/slide2.xml" Id="Rb8a004afcbbe4ea0" /><Relationship Type="http://schemas.openxmlformats.org/officeDocument/2006/relationships/slide" Target="/ppt/slides/slide3.xml" Id="R70f397f851fd4025" /><Relationship Type="http://schemas.openxmlformats.org/officeDocument/2006/relationships/slide" Target="/ppt/slides/slide4.xml" Id="Ra5ffe97fe16044c6" /><Relationship Type="http://schemas.openxmlformats.org/officeDocument/2006/relationships/slide" Target="/ppt/slides/slide5.xml" Id="R6e5fcfed1ae04b75" /><Relationship Type="http://schemas.openxmlformats.org/officeDocument/2006/relationships/slide" Target="/ppt/slides/slide6.xml" Id="Rd43e656f9f8a48db" /><Relationship Type="http://schemas.openxmlformats.org/officeDocument/2006/relationships/slide" Target="/ppt/slides/slide7.xml" Id="R52ceb6046ee24d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876776d7641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8d80f70514636" /><Relationship Type="http://schemas.openxmlformats.org/officeDocument/2006/relationships/theme" Target="/ppt/slideMasters/theme/theme1.xml" Id="R472030fab28546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a8d80f705146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890571b23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a1a1552da44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a5d55141344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32513322945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28b682e2145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7eefbf2084f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1444ca0a447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SVEINAVIK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SVEINAVIK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7 583 933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79 610 155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84 232 062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KRISTIAN MÆLAND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Flathauggata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arne-kma@online.no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913 818 342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SVEINAVIK INVEST AS</a:t>
            </a:r>
          </a:p>
        </p:txBody>
      </p:sp>
    </p:spTree>
  </p:cSld>
  <p:clrMapOvr>
    <a:masterClrMapping xmlns:a="http://schemas.openxmlformats.org/drawingml/2006/main"/>
  </p:clrMapOvr>
</p:sld>
</file>