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76f4715f33c4a8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2e45d94f87149a2"/>
  </p:sldMasterIdLst>
  <p:sldIdLst>
    <p:sldId xmlns:r="http://schemas.openxmlformats.org/officeDocument/2006/relationships" id="256" r:id="R9ccf04778fc8462b"/>
    <p:sldId xmlns:r="http://schemas.openxmlformats.org/officeDocument/2006/relationships" id="257" r:id="R4c7b8a59cc324bee"/>
    <p:sldId xmlns:r="http://schemas.openxmlformats.org/officeDocument/2006/relationships" id="258" r:id="Rf1b2e9e1e1384633"/>
    <p:sldId xmlns:r="http://schemas.openxmlformats.org/officeDocument/2006/relationships" id="259" r:id="Rf229af7919ab4762"/>
    <p:sldId xmlns:r="http://schemas.openxmlformats.org/officeDocument/2006/relationships" id="260" r:id="R339982e5016c41cb"/>
    <p:sldId xmlns:r="http://schemas.openxmlformats.org/officeDocument/2006/relationships" id="261" r:id="Rf44a754b1a494270"/>
    <p:sldId xmlns:r="http://schemas.openxmlformats.org/officeDocument/2006/relationships" id="262" r:id="R15b15c6d6b0d42a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2e45d94f87149a2" /><Relationship Type="http://schemas.openxmlformats.org/officeDocument/2006/relationships/slide" Target="/ppt/slides/slide1.xml" Id="R9ccf04778fc8462b" /><Relationship Type="http://schemas.openxmlformats.org/officeDocument/2006/relationships/slide" Target="/ppt/slides/slide2.xml" Id="R4c7b8a59cc324bee" /><Relationship Type="http://schemas.openxmlformats.org/officeDocument/2006/relationships/slide" Target="/ppt/slides/slide3.xml" Id="Rf1b2e9e1e1384633" /><Relationship Type="http://schemas.openxmlformats.org/officeDocument/2006/relationships/slide" Target="/ppt/slides/slide4.xml" Id="Rf229af7919ab4762" /><Relationship Type="http://schemas.openxmlformats.org/officeDocument/2006/relationships/slide" Target="/ppt/slides/slide5.xml" Id="R339982e5016c41cb" /><Relationship Type="http://schemas.openxmlformats.org/officeDocument/2006/relationships/slide" Target="/ppt/slides/slide6.xml" Id="Rf44a754b1a494270" /><Relationship Type="http://schemas.openxmlformats.org/officeDocument/2006/relationships/slide" Target="/ppt/slides/slide7.xml" Id="R15b15c6d6b0d42a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ba548e945e54c6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eb823b12334cee" /><Relationship Type="http://schemas.openxmlformats.org/officeDocument/2006/relationships/theme" Target="/ppt/slideMasters/theme/theme1.xml" Id="R5fdc28459fa0445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eeb823b12334ce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a1bdd1968d4b1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8ee3d5cac54d0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c561f2a905439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a1161b81fb411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509ad48a6643e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da4aca0cea471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e50555b0c44e6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UVÅR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UVÅR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UVÅR AS ble etablert [år] og holder til i Søgne.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UVÅR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UVÅR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UVÅR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69 645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−40 975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2 402 646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7 066 802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9 713 718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UVÅR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FREDRIK OLAF ENGENES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UVÅR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Støbakken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4640 Søgne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fe@wlaw.no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913 820 908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UVÅR AS</a:t>
            </a:r>
          </a:p>
        </p:txBody>
      </p:sp>
    </p:spTree>
  </p:cSld>
  <p:clrMapOvr>
    <a:masterClrMapping xmlns:a="http://schemas.openxmlformats.org/drawingml/2006/main"/>
  </p:clrMapOvr>
</p:sld>
</file>