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413ae82b2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0f63c40ab44f3"/>
  </p:sldMasterIdLst>
  <p:sldIdLst>
    <p:sldId xmlns:r="http://schemas.openxmlformats.org/officeDocument/2006/relationships" id="256" r:id="Rf51e8356f6874517"/>
    <p:sldId xmlns:r="http://schemas.openxmlformats.org/officeDocument/2006/relationships" id="257" r:id="Rbf49e645cbb44b52"/>
    <p:sldId xmlns:r="http://schemas.openxmlformats.org/officeDocument/2006/relationships" id="258" r:id="R5d7bba9e49194ba9"/>
    <p:sldId xmlns:r="http://schemas.openxmlformats.org/officeDocument/2006/relationships" id="259" r:id="Rd1c634eb227744bf"/>
    <p:sldId xmlns:r="http://schemas.openxmlformats.org/officeDocument/2006/relationships" id="260" r:id="R31404c4594034808"/>
    <p:sldId xmlns:r="http://schemas.openxmlformats.org/officeDocument/2006/relationships" id="261" r:id="R42686e40b67842ec"/>
    <p:sldId xmlns:r="http://schemas.openxmlformats.org/officeDocument/2006/relationships" id="262" r:id="Re1f6c9f919b2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0f63c40ab44f3" /><Relationship Type="http://schemas.openxmlformats.org/officeDocument/2006/relationships/slide" Target="/ppt/slides/slide1.xml" Id="Rf51e8356f6874517" /><Relationship Type="http://schemas.openxmlformats.org/officeDocument/2006/relationships/slide" Target="/ppt/slides/slide2.xml" Id="Rbf49e645cbb44b52" /><Relationship Type="http://schemas.openxmlformats.org/officeDocument/2006/relationships/slide" Target="/ppt/slides/slide3.xml" Id="R5d7bba9e49194ba9" /><Relationship Type="http://schemas.openxmlformats.org/officeDocument/2006/relationships/slide" Target="/ppt/slides/slide4.xml" Id="Rd1c634eb227744bf" /><Relationship Type="http://schemas.openxmlformats.org/officeDocument/2006/relationships/slide" Target="/ppt/slides/slide5.xml" Id="R31404c4594034808" /><Relationship Type="http://schemas.openxmlformats.org/officeDocument/2006/relationships/slide" Target="/ppt/slides/slide6.xml" Id="R42686e40b67842ec" /><Relationship Type="http://schemas.openxmlformats.org/officeDocument/2006/relationships/slide" Target="/ppt/slides/slide7.xml" Id="Re1f6c9f919b2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e68dfda4d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8241a1f440ad" /><Relationship Type="http://schemas.openxmlformats.org/officeDocument/2006/relationships/theme" Target="/ppt/slideMasters/theme/theme1.xml" Id="R6c94d4bf0041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28241a1f4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a8afd8cd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227959e0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0bad2d7d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c68ab955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41043410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5d076c42b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1f0ea184d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SKIPSUTSTYR AS ble etablert [år] og holder til i Gravdal.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6 902 914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4 139 056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MIKALSEN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Buksnesveien 451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8372 Gravdal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913 831 144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SKIPSUTSTYR AS</a:t>
            </a:r>
          </a:p>
        </p:txBody>
      </p:sp>
    </p:spTree>
  </p:cSld>
  <p:clrMapOvr>
    <a:masterClrMapping xmlns:a="http://schemas.openxmlformats.org/drawingml/2006/main"/>
  </p:clrMapOvr>
</p:sld>
</file>