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5a034a7d9945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045bafbbd34f6b"/>
  </p:sldMasterIdLst>
  <p:sldIdLst>
    <p:sldId xmlns:r="http://schemas.openxmlformats.org/officeDocument/2006/relationships" id="256" r:id="R2430a66a45ba434f"/>
    <p:sldId xmlns:r="http://schemas.openxmlformats.org/officeDocument/2006/relationships" id="257" r:id="Rf19da5b8ce894d71"/>
    <p:sldId xmlns:r="http://schemas.openxmlformats.org/officeDocument/2006/relationships" id="258" r:id="R2d01f2dc7d1046e9"/>
    <p:sldId xmlns:r="http://schemas.openxmlformats.org/officeDocument/2006/relationships" id="259" r:id="R41e0972902ea4422"/>
    <p:sldId xmlns:r="http://schemas.openxmlformats.org/officeDocument/2006/relationships" id="260" r:id="Rdb6dbdff745342e2"/>
    <p:sldId xmlns:r="http://schemas.openxmlformats.org/officeDocument/2006/relationships" id="261" r:id="R26eed32656594c0b"/>
    <p:sldId xmlns:r="http://schemas.openxmlformats.org/officeDocument/2006/relationships" id="262" r:id="R6366eb75cf6342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45bafbbd34f6b" /><Relationship Type="http://schemas.openxmlformats.org/officeDocument/2006/relationships/slide" Target="/ppt/slides/slide1.xml" Id="R2430a66a45ba434f" /><Relationship Type="http://schemas.openxmlformats.org/officeDocument/2006/relationships/slide" Target="/ppt/slides/slide2.xml" Id="Rf19da5b8ce894d71" /><Relationship Type="http://schemas.openxmlformats.org/officeDocument/2006/relationships/slide" Target="/ppt/slides/slide3.xml" Id="R2d01f2dc7d1046e9" /><Relationship Type="http://schemas.openxmlformats.org/officeDocument/2006/relationships/slide" Target="/ppt/slides/slide4.xml" Id="R41e0972902ea4422" /><Relationship Type="http://schemas.openxmlformats.org/officeDocument/2006/relationships/slide" Target="/ppt/slides/slide5.xml" Id="Rdb6dbdff745342e2" /><Relationship Type="http://schemas.openxmlformats.org/officeDocument/2006/relationships/slide" Target="/ppt/slides/slide6.xml" Id="R26eed32656594c0b" /><Relationship Type="http://schemas.openxmlformats.org/officeDocument/2006/relationships/slide" Target="/ppt/slides/slide7.xml" Id="R6366eb75cf6342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5ebe3815c49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ca65700a44d21" /><Relationship Type="http://schemas.openxmlformats.org/officeDocument/2006/relationships/theme" Target="/ppt/slideMasters/theme/theme1.xml" Id="R74b13a519c6944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6ca65700a44d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df7e6001a43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41931be5348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770f1e14148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7ea6e23224c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4ba3668c649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79e7c1cc24b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8ee6d855441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RØNSÅSBJØRG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RØNSÅSBJØRG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3 313 294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3 411 795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RØNSÅSBJØRG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KOLBJØRN RØNSÅSBJØRG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Meierivegen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7503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913 851 889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