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ffaef07a6d4c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9bebe6936349e4"/>
  </p:sldMasterIdLst>
  <p:sldIdLst>
    <p:sldId xmlns:r="http://schemas.openxmlformats.org/officeDocument/2006/relationships" id="256" r:id="R5e117af563004cd3"/>
    <p:sldId xmlns:r="http://schemas.openxmlformats.org/officeDocument/2006/relationships" id="257" r:id="R05d3752aa8bd4112"/>
    <p:sldId xmlns:r="http://schemas.openxmlformats.org/officeDocument/2006/relationships" id="258" r:id="R8aaa1c1b6d2c49c3"/>
    <p:sldId xmlns:r="http://schemas.openxmlformats.org/officeDocument/2006/relationships" id="259" r:id="Ra9c3572f135e428c"/>
    <p:sldId xmlns:r="http://schemas.openxmlformats.org/officeDocument/2006/relationships" id="260" r:id="R2a5c685f8bde4088"/>
    <p:sldId xmlns:r="http://schemas.openxmlformats.org/officeDocument/2006/relationships" id="261" r:id="R448a8abab37548c1"/>
    <p:sldId xmlns:r="http://schemas.openxmlformats.org/officeDocument/2006/relationships" id="262" r:id="R6a47d223629b42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bebe6936349e4" /><Relationship Type="http://schemas.openxmlformats.org/officeDocument/2006/relationships/slide" Target="/ppt/slides/slide1.xml" Id="R5e117af563004cd3" /><Relationship Type="http://schemas.openxmlformats.org/officeDocument/2006/relationships/slide" Target="/ppt/slides/slide2.xml" Id="R05d3752aa8bd4112" /><Relationship Type="http://schemas.openxmlformats.org/officeDocument/2006/relationships/slide" Target="/ppt/slides/slide3.xml" Id="R8aaa1c1b6d2c49c3" /><Relationship Type="http://schemas.openxmlformats.org/officeDocument/2006/relationships/slide" Target="/ppt/slides/slide4.xml" Id="Ra9c3572f135e428c" /><Relationship Type="http://schemas.openxmlformats.org/officeDocument/2006/relationships/slide" Target="/ppt/slides/slide5.xml" Id="R2a5c685f8bde4088" /><Relationship Type="http://schemas.openxmlformats.org/officeDocument/2006/relationships/slide" Target="/ppt/slides/slide6.xml" Id="R448a8abab37548c1" /><Relationship Type="http://schemas.openxmlformats.org/officeDocument/2006/relationships/slide" Target="/ppt/slides/slide7.xml" Id="R6a47d223629b42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d3fab7a3d40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50f54f6934dea" /><Relationship Type="http://schemas.openxmlformats.org/officeDocument/2006/relationships/theme" Target="/ppt/slideMasters/theme/theme1.xml" Id="R60fd35d316ab4a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c50f54f6934d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af5dca06e41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496243eda4a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499b4227f48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62eaa930542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8b140f9024f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7f8b7652846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5498fdd2a41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ANDVARI INVESTMENT RESEARCH 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ANDVARI INVESTMENT RESEARCH 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ANDVARI INVESTMENT RESEARCH 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ANDVARI INVESTMENT RESEARCH 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ANDVARI INVESTMENT RESEARCH 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ANDVARI INVESTMENT RESEARCH 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−1 498 030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129 038 933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394 803 875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400 878 301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ANDVARI INVESTMENT RESEARCH 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AASLAND GROTMOL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ANDVARI INVESTMENT RESEARCH 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Grotmol, Skallumhagen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lgrotmol@hotmail.com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913 966 716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ANDVARI INVESTMENT RESEARCH  AS</a:t>
            </a:r>
          </a:p>
        </p:txBody>
      </p:sp>
    </p:spTree>
  </p:cSld>
  <p:clrMapOvr>
    <a:masterClrMapping xmlns:a="http://schemas.openxmlformats.org/drawingml/2006/main"/>
  </p:clrMapOvr>
</p:sld>
</file>