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6e6e01eb0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1418f5c1742b2"/>
  </p:sldMasterIdLst>
  <p:sldIdLst>
    <p:sldId xmlns:r="http://schemas.openxmlformats.org/officeDocument/2006/relationships" id="256" r:id="Rd619e72f083d4219"/>
    <p:sldId xmlns:r="http://schemas.openxmlformats.org/officeDocument/2006/relationships" id="257" r:id="Rcc0304337d1d4fb3"/>
    <p:sldId xmlns:r="http://schemas.openxmlformats.org/officeDocument/2006/relationships" id="258" r:id="R5076d3a32adb411d"/>
    <p:sldId xmlns:r="http://schemas.openxmlformats.org/officeDocument/2006/relationships" id="259" r:id="Rf558dca437674d34"/>
    <p:sldId xmlns:r="http://schemas.openxmlformats.org/officeDocument/2006/relationships" id="260" r:id="Rc7e07082f8e841cb"/>
    <p:sldId xmlns:r="http://schemas.openxmlformats.org/officeDocument/2006/relationships" id="261" r:id="R14ad9b045f9d4970"/>
    <p:sldId xmlns:r="http://schemas.openxmlformats.org/officeDocument/2006/relationships" id="262" r:id="Rd2036785cc9f4c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1418f5c1742b2" /><Relationship Type="http://schemas.openxmlformats.org/officeDocument/2006/relationships/slide" Target="/ppt/slides/slide1.xml" Id="Rd619e72f083d4219" /><Relationship Type="http://schemas.openxmlformats.org/officeDocument/2006/relationships/slide" Target="/ppt/slides/slide2.xml" Id="Rcc0304337d1d4fb3" /><Relationship Type="http://schemas.openxmlformats.org/officeDocument/2006/relationships/slide" Target="/ppt/slides/slide3.xml" Id="R5076d3a32adb411d" /><Relationship Type="http://schemas.openxmlformats.org/officeDocument/2006/relationships/slide" Target="/ppt/slides/slide4.xml" Id="Rf558dca437674d34" /><Relationship Type="http://schemas.openxmlformats.org/officeDocument/2006/relationships/slide" Target="/ppt/slides/slide5.xml" Id="Rc7e07082f8e841cb" /><Relationship Type="http://schemas.openxmlformats.org/officeDocument/2006/relationships/slide" Target="/ppt/slides/slide6.xml" Id="R14ad9b045f9d4970" /><Relationship Type="http://schemas.openxmlformats.org/officeDocument/2006/relationships/slide" Target="/ppt/slides/slide7.xml" Id="Rd2036785cc9f4c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8dd37e653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07729a8094e3c" /><Relationship Type="http://schemas.openxmlformats.org/officeDocument/2006/relationships/theme" Target="/ppt/slideMasters/theme/theme1.xml" Id="Rbb71d55ed4e648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07729a8094e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69c6a0000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f688cb6d4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bb6d78bf944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a7cceeb3541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ff2aa08db48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c951a7d884a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845373a3149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6 079 116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21 019 379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22 605 957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SVEIN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