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b99d3be51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b416bd4fa4124"/>
  </p:sldMasterIdLst>
  <p:sldIdLst>
    <p:sldId xmlns:r="http://schemas.openxmlformats.org/officeDocument/2006/relationships" id="256" r:id="R0adef599b2e84e00"/>
    <p:sldId xmlns:r="http://schemas.openxmlformats.org/officeDocument/2006/relationships" id="257" r:id="Rdaf1159652364035"/>
    <p:sldId xmlns:r="http://schemas.openxmlformats.org/officeDocument/2006/relationships" id="258" r:id="Rfab0e941a2f049ca"/>
    <p:sldId xmlns:r="http://schemas.openxmlformats.org/officeDocument/2006/relationships" id="259" r:id="Rba4b96c54a384ad4"/>
    <p:sldId xmlns:r="http://schemas.openxmlformats.org/officeDocument/2006/relationships" id="260" r:id="R7c4ae0bc75ce4a8a"/>
    <p:sldId xmlns:r="http://schemas.openxmlformats.org/officeDocument/2006/relationships" id="261" r:id="R43dc2c94f4f14fd7"/>
    <p:sldId xmlns:r="http://schemas.openxmlformats.org/officeDocument/2006/relationships" id="262" r:id="R047b40af7d6d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b416bd4fa4124" /><Relationship Type="http://schemas.openxmlformats.org/officeDocument/2006/relationships/slide" Target="/ppt/slides/slide1.xml" Id="R0adef599b2e84e00" /><Relationship Type="http://schemas.openxmlformats.org/officeDocument/2006/relationships/slide" Target="/ppt/slides/slide2.xml" Id="Rdaf1159652364035" /><Relationship Type="http://schemas.openxmlformats.org/officeDocument/2006/relationships/slide" Target="/ppt/slides/slide3.xml" Id="Rfab0e941a2f049ca" /><Relationship Type="http://schemas.openxmlformats.org/officeDocument/2006/relationships/slide" Target="/ppt/slides/slide4.xml" Id="Rba4b96c54a384ad4" /><Relationship Type="http://schemas.openxmlformats.org/officeDocument/2006/relationships/slide" Target="/ppt/slides/slide5.xml" Id="R7c4ae0bc75ce4a8a" /><Relationship Type="http://schemas.openxmlformats.org/officeDocument/2006/relationships/slide" Target="/ppt/slides/slide6.xml" Id="R43dc2c94f4f14fd7" /><Relationship Type="http://schemas.openxmlformats.org/officeDocument/2006/relationships/slide" Target="/ppt/slides/slide7.xml" Id="R047b40af7d6d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e9ca98306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ffc752db43ab" /><Relationship Type="http://schemas.openxmlformats.org/officeDocument/2006/relationships/theme" Target="/ppt/slideMasters/theme/theme1.xml" Id="Re38158bd2bec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affc752db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28a663cb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79225240f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03ec744c9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2377fce9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9c715a1a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1252f3c2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3c3a5828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6 173 056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24 895 135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25 351 006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ANDERSSON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Stensmyrveien 30C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vin.drammen@gmail.com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