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407d5aa0b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ff418c07f42c1"/>
  </p:sldMasterIdLst>
  <p:sldIdLst>
    <p:sldId xmlns:r="http://schemas.openxmlformats.org/officeDocument/2006/relationships" id="256" r:id="Rf4ce292629394261"/>
    <p:sldId xmlns:r="http://schemas.openxmlformats.org/officeDocument/2006/relationships" id="257" r:id="R1429f13a907e42bb"/>
    <p:sldId xmlns:r="http://schemas.openxmlformats.org/officeDocument/2006/relationships" id="258" r:id="R10ac9189a3ca462d"/>
    <p:sldId xmlns:r="http://schemas.openxmlformats.org/officeDocument/2006/relationships" id="259" r:id="Rd66a10721f9c4bfe"/>
    <p:sldId xmlns:r="http://schemas.openxmlformats.org/officeDocument/2006/relationships" id="260" r:id="R3af6d6cead0b4283"/>
    <p:sldId xmlns:r="http://schemas.openxmlformats.org/officeDocument/2006/relationships" id="261" r:id="R89c292d9a3354c6b"/>
    <p:sldId xmlns:r="http://schemas.openxmlformats.org/officeDocument/2006/relationships" id="262" r:id="R18f2b229a8b8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ff418c07f42c1" /><Relationship Type="http://schemas.openxmlformats.org/officeDocument/2006/relationships/slide" Target="/ppt/slides/slide1.xml" Id="Rf4ce292629394261" /><Relationship Type="http://schemas.openxmlformats.org/officeDocument/2006/relationships/slide" Target="/ppt/slides/slide2.xml" Id="R1429f13a907e42bb" /><Relationship Type="http://schemas.openxmlformats.org/officeDocument/2006/relationships/slide" Target="/ppt/slides/slide3.xml" Id="R10ac9189a3ca462d" /><Relationship Type="http://schemas.openxmlformats.org/officeDocument/2006/relationships/slide" Target="/ppt/slides/slide4.xml" Id="Rd66a10721f9c4bfe" /><Relationship Type="http://schemas.openxmlformats.org/officeDocument/2006/relationships/slide" Target="/ppt/slides/slide5.xml" Id="R3af6d6cead0b4283" /><Relationship Type="http://schemas.openxmlformats.org/officeDocument/2006/relationships/slide" Target="/ppt/slides/slide6.xml" Id="R89c292d9a3354c6b" /><Relationship Type="http://schemas.openxmlformats.org/officeDocument/2006/relationships/slide" Target="/ppt/slides/slide7.xml" Id="R18f2b229a8b8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61a29d943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973db6ad4e26" /><Relationship Type="http://schemas.openxmlformats.org/officeDocument/2006/relationships/theme" Target="/ppt/slideMasters/theme/theme1.xml" Id="R172ee5b1013e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2973db6ad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2d22b7625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8f24003b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e1549548b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af113d456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5478b4f17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7512d221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d7971ee91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