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505522dc3548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9e6947daf74dcc"/>
  </p:sldMasterIdLst>
  <p:sldIdLst>
    <p:sldId xmlns:r="http://schemas.openxmlformats.org/officeDocument/2006/relationships" id="256" r:id="R7a3837f978ec4ccc"/>
    <p:sldId xmlns:r="http://schemas.openxmlformats.org/officeDocument/2006/relationships" id="257" r:id="Rc2ab75e192884619"/>
    <p:sldId xmlns:r="http://schemas.openxmlformats.org/officeDocument/2006/relationships" id="258" r:id="Recd6cb10556d4c6e"/>
    <p:sldId xmlns:r="http://schemas.openxmlformats.org/officeDocument/2006/relationships" id="259" r:id="R3185e7e5dfe24c7a"/>
    <p:sldId xmlns:r="http://schemas.openxmlformats.org/officeDocument/2006/relationships" id="260" r:id="R2b7592733d684424"/>
    <p:sldId xmlns:r="http://schemas.openxmlformats.org/officeDocument/2006/relationships" id="261" r:id="Rc30919f099f543d5"/>
    <p:sldId xmlns:r="http://schemas.openxmlformats.org/officeDocument/2006/relationships" id="262" r:id="R817e8ac89f0a46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e6947daf74dcc" /><Relationship Type="http://schemas.openxmlformats.org/officeDocument/2006/relationships/slide" Target="/ppt/slides/slide1.xml" Id="R7a3837f978ec4ccc" /><Relationship Type="http://schemas.openxmlformats.org/officeDocument/2006/relationships/slide" Target="/ppt/slides/slide2.xml" Id="Rc2ab75e192884619" /><Relationship Type="http://schemas.openxmlformats.org/officeDocument/2006/relationships/slide" Target="/ppt/slides/slide3.xml" Id="Recd6cb10556d4c6e" /><Relationship Type="http://schemas.openxmlformats.org/officeDocument/2006/relationships/slide" Target="/ppt/slides/slide4.xml" Id="R3185e7e5dfe24c7a" /><Relationship Type="http://schemas.openxmlformats.org/officeDocument/2006/relationships/slide" Target="/ppt/slides/slide5.xml" Id="R2b7592733d684424" /><Relationship Type="http://schemas.openxmlformats.org/officeDocument/2006/relationships/slide" Target="/ppt/slides/slide6.xml" Id="Rc30919f099f543d5" /><Relationship Type="http://schemas.openxmlformats.org/officeDocument/2006/relationships/slide" Target="/ppt/slides/slide7.xml" Id="R817e8ac89f0a46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6026497e042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3e1fdc64547a6" /><Relationship Type="http://schemas.openxmlformats.org/officeDocument/2006/relationships/theme" Target="/ppt/slideMasters/theme/theme1.xml" Id="Rc8c49b79e7e543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93e1fdc64547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fbeefa24c4d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c86f98f564f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ecb686b144b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6723fe83946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36a8c13a246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65ea1841943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17fd457d943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HPL SPAREBØSSE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HPL SPAREBØSSE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13 045 117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17 293 334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PETER MELBY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PETER MELBY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HP Melby, Kirkeveien 37B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914 079 802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