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8f9cf8ad6d41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530c10071e4799"/>
  </p:sldMasterIdLst>
  <p:sldIdLst>
    <p:sldId xmlns:r="http://schemas.openxmlformats.org/officeDocument/2006/relationships" id="256" r:id="R9e7393b07e554b14"/>
    <p:sldId xmlns:r="http://schemas.openxmlformats.org/officeDocument/2006/relationships" id="257" r:id="Rc84ff88d39b0469b"/>
    <p:sldId xmlns:r="http://schemas.openxmlformats.org/officeDocument/2006/relationships" id="258" r:id="R42a1ac37eb75401d"/>
    <p:sldId xmlns:r="http://schemas.openxmlformats.org/officeDocument/2006/relationships" id="259" r:id="R3ea9f757456c4bd9"/>
    <p:sldId xmlns:r="http://schemas.openxmlformats.org/officeDocument/2006/relationships" id="260" r:id="R204f36a4ec6a40aa"/>
    <p:sldId xmlns:r="http://schemas.openxmlformats.org/officeDocument/2006/relationships" id="261" r:id="R9c91e1c887b64cd3"/>
    <p:sldId xmlns:r="http://schemas.openxmlformats.org/officeDocument/2006/relationships" id="262" r:id="Rd3197b5e603e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30c10071e4799" /><Relationship Type="http://schemas.openxmlformats.org/officeDocument/2006/relationships/slide" Target="/ppt/slides/slide1.xml" Id="R9e7393b07e554b14" /><Relationship Type="http://schemas.openxmlformats.org/officeDocument/2006/relationships/slide" Target="/ppt/slides/slide2.xml" Id="Rc84ff88d39b0469b" /><Relationship Type="http://schemas.openxmlformats.org/officeDocument/2006/relationships/slide" Target="/ppt/slides/slide3.xml" Id="R42a1ac37eb75401d" /><Relationship Type="http://schemas.openxmlformats.org/officeDocument/2006/relationships/slide" Target="/ppt/slides/slide4.xml" Id="R3ea9f757456c4bd9" /><Relationship Type="http://schemas.openxmlformats.org/officeDocument/2006/relationships/slide" Target="/ppt/slides/slide5.xml" Id="R204f36a4ec6a40aa" /><Relationship Type="http://schemas.openxmlformats.org/officeDocument/2006/relationships/slide" Target="/ppt/slides/slide6.xml" Id="R9c91e1c887b64cd3" /><Relationship Type="http://schemas.openxmlformats.org/officeDocument/2006/relationships/slide" Target="/ppt/slides/slide7.xml" Id="Rd3197b5e603e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bca265e8940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01f2049464290" /><Relationship Type="http://schemas.openxmlformats.org/officeDocument/2006/relationships/theme" Target="/ppt/slideMasters/theme/theme1.xml" Id="R219842b810b1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01f204946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4a2d792f6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a535d0f4d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1a42e536249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faf267466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5933a0b344d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8fdf835084b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472c4f6ae41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WBL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3 985 662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KENT-ANDRÉ WENES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DAHL LØFTAMO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IVERSEN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ANDRE AUNE STRANDEN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BAKKEN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Innstrandveien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kent@wbl.no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