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4b131b8f3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6a859087c4dc4"/>
  </p:sldMasterIdLst>
  <p:sldIdLst>
    <p:sldId xmlns:r="http://schemas.openxmlformats.org/officeDocument/2006/relationships" id="256" r:id="R3825694697784008"/>
    <p:sldId xmlns:r="http://schemas.openxmlformats.org/officeDocument/2006/relationships" id="257" r:id="R0b3431e3e02e4226"/>
    <p:sldId xmlns:r="http://schemas.openxmlformats.org/officeDocument/2006/relationships" id="258" r:id="R70302e6b52b9427a"/>
    <p:sldId xmlns:r="http://schemas.openxmlformats.org/officeDocument/2006/relationships" id="259" r:id="Rc0009039cb5043d9"/>
    <p:sldId xmlns:r="http://schemas.openxmlformats.org/officeDocument/2006/relationships" id="260" r:id="R7d4648fcda984eaf"/>
    <p:sldId xmlns:r="http://schemas.openxmlformats.org/officeDocument/2006/relationships" id="261" r:id="Ra59a5d73df6f430c"/>
    <p:sldId xmlns:r="http://schemas.openxmlformats.org/officeDocument/2006/relationships" id="262" r:id="R53324bfc3669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6a859087c4dc4" /><Relationship Type="http://schemas.openxmlformats.org/officeDocument/2006/relationships/slide" Target="/ppt/slides/slide1.xml" Id="R3825694697784008" /><Relationship Type="http://schemas.openxmlformats.org/officeDocument/2006/relationships/slide" Target="/ppt/slides/slide2.xml" Id="R0b3431e3e02e4226" /><Relationship Type="http://schemas.openxmlformats.org/officeDocument/2006/relationships/slide" Target="/ppt/slides/slide3.xml" Id="R70302e6b52b9427a" /><Relationship Type="http://schemas.openxmlformats.org/officeDocument/2006/relationships/slide" Target="/ppt/slides/slide4.xml" Id="Rc0009039cb5043d9" /><Relationship Type="http://schemas.openxmlformats.org/officeDocument/2006/relationships/slide" Target="/ppt/slides/slide5.xml" Id="R7d4648fcda984eaf" /><Relationship Type="http://schemas.openxmlformats.org/officeDocument/2006/relationships/slide" Target="/ppt/slides/slide6.xml" Id="Ra59a5d73df6f430c" /><Relationship Type="http://schemas.openxmlformats.org/officeDocument/2006/relationships/slide" Target="/ppt/slides/slide7.xml" Id="R53324bfc3669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fd0669457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21f50ebf485c" /><Relationship Type="http://schemas.openxmlformats.org/officeDocument/2006/relationships/theme" Target="/ppt/slideMasters/theme/theme1.xml" Id="R49fae1e15eba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021f50ebf48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74e6c647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284c6742b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b847f7864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fb11f839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b4d4d9a3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ec533912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a2b140728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TRONRUD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