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c9f1922ca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a9f7d481f43ab"/>
  </p:sldMasterIdLst>
  <p:sldIdLst>
    <p:sldId xmlns:r="http://schemas.openxmlformats.org/officeDocument/2006/relationships" id="256" r:id="R9ca3637d120444a5"/>
    <p:sldId xmlns:r="http://schemas.openxmlformats.org/officeDocument/2006/relationships" id="257" r:id="R50cf9cc64e11409f"/>
    <p:sldId xmlns:r="http://schemas.openxmlformats.org/officeDocument/2006/relationships" id="258" r:id="Rb7b125785929418c"/>
    <p:sldId xmlns:r="http://schemas.openxmlformats.org/officeDocument/2006/relationships" id="259" r:id="R5ba6bf2a3c4d4363"/>
    <p:sldId xmlns:r="http://schemas.openxmlformats.org/officeDocument/2006/relationships" id="260" r:id="R03faf9667904442f"/>
    <p:sldId xmlns:r="http://schemas.openxmlformats.org/officeDocument/2006/relationships" id="261" r:id="R5a09a6fee9fb468a"/>
    <p:sldId xmlns:r="http://schemas.openxmlformats.org/officeDocument/2006/relationships" id="262" r:id="R0f60f75a25fe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a9f7d481f43ab" /><Relationship Type="http://schemas.openxmlformats.org/officeDocument/2006/relationships/slide" Target="/ppt/slides/slide1.xml" Id="R9ca3637d120444a5" /><Relationship Type="http://schemas.openxmlformats.org/officeDocument/2006/relationships/slide" Target="/ppt/slides/slide2.xml" Id="R50cf9cc64e11409f" /><Relationship Type="http://schemas.openxmlformats.org/officeDocument/2006/relationships/slide" Target="/ppt/slides/slide3.xml" Id="Rb7b125785929418c" /><Relationship Type="http://schemas.openxmlformats.org/officeDocument/2006/relationships/slide" Target="/ppt/slides/slide4.xml" Id="R5ba6bf2a3c4d4363" /><Relationship Type="http://schemas.openxmlformats.org/officeDocument/2006/relationships/slide" Target="/ppt/slides/slide5.xml" Id="R03faf9667904442f" /><Relationship Type="http://schemas.openxmlformats.org/officeDocument/2006/relationships/slide" Target="/ppt/slides/slide6.xml" Id="R5a09a6fee9fb468a" /><Relationship Type="http://schemas.openxmlformats.org/officeDocument/2006/relationships/slide" Target="/ppt/slides/slide7.xml" Id="R0f60f75a25fe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be07778eb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54b0a3904651" /><Relationship Type="http://schemas.openxmlformats.org/officeDocument/2006/relationships/theme" Target="/ppt/slideMasters/theme/theme1.xml" Id="Ra6145f896ea6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754b0a390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15e394d0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c740d72e9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f66e2c199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b545f7f0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ea1e170e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3f217d56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ec72ade0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