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0cc9792a8d48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c71f90ec024c03"/>
  </p:sldMasterIdLst>
  <p:sldIdLst>
    <p:sldId xmlns:r="http://schemas.openxmlformats.org/officeDocument/2006/relationships" id="256" r:id="R679c33d980bb425d"/>
    <p:sldId xmlns:r="http://schemas.openxmlformats.org/officeDocument/2006/relationships" id="257" r:id="Rc1c0ddeb4b5e4ddb"/>
    <p:sldId xmlns:r="http://schemas.openxmlformats.org/officeDocument/2006/relationships" id="258" r:id="R91511a89408643c1"/>
    <p:sldId xmlns:r="http://schemas.openxmlformats.org/officeDocument/2006/relationships" id="259" r:id="Rc22af4dab7194662"/>
    <p:sldId xmlns:r="http://schemas.openxmlformats.org/officeDocument/2006/relationships" id="260" r:id="R20a5b14de58c444d"/>
    <p:sldId xmlns:r="http://schemas.openxmlformats.org/officeDocument/2006/relationships" id="261" r:id="R2d00620f909e4585"/>
    <p:sldId xmlns:r="http://schemas.openxmlformats.org/officeDocument/2006/relationships" id="262" r:id="R7425de7bd76448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c71f90ec024c03" /><Relationship Type="http://schemas.openxmlformats.org/officeDocument/2006/relationships/slide" Target="/ppt/slides/slide1.xml" Id="R679c33d980bb425d" /><Relationship Type="http://schemas.openxmlformats.org/officeDocument/2006/relationships/slide" Target="/ppt/slides/slide2.xml" Id="Rc1c0ddeb4b5e4ddb" /><Relationship Type="http://schemas.openxmlformats.org/officeDocument/2006/relationships/slide" Target="/ppt/slides/slide3.xml" Id="R91511a89408643c1" /><Relationship Type="http://schemas.openxmlformats.org/officeDocument/2006/relationships/slide" Target="/ppt/slides/slide4.xml" Id="Rc22af4dab7194662" /><Relationship Type="http://schemas.openxmlformats.org/officeDocument/2006/relationships/slide" Target="/ppt/slides/slide5.xml" Id="R20a5b14de58c444d" /><Relationship Type="http://schemas.openxmlformats.org/officeDocument/2006/relationships/slide" Target="/ppt/slides/slide6.xml" Id="R2d00620f909e4585" /><Relationship Type="http://schemas.openxmlformats.org/officeDocument/2006/relationships/slide" Target="/ppt/slides/slide7.xml" Id="R7425de7bd76448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509e5bcef4a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96c816c7fe4639" /><Relationship Type="http://schemas.openxmlformats.org/officeDocument/2006/relationships/theme" Target="/ppt/slideMasters/theme/theme1.xml" Id="R495da423b8694e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96c816c7fe46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916989a7f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d8187ea9649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d73e5b84a94f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7fc1a04854b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ac989e8fd40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dc2376d7f941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ad18834f42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CHAPEL HILL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CHAPEL HILL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−81 319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17 563 338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38 823 577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39 047 900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LORENTZEN MARIUS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Marius Lorentzen, Holmenveien 34E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914 205 360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CHAPEL HILL INVEST AS</a:t>
            </a:r>
          </a:p>
        </p:txBody>
      </p:sp>
    </p:spTree>
  </p:cSld>
  <p:clrMapOvr>
    <a:masterClrMapping xmlns:a="http://schemas.openxmlformats.org/drawingml/2006/main"/>
  </p:clrMapOvr>
</p:sld>
</file>