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b03b5b8d6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8be6c0f9b4d52"/>
  </p:sldMasterIdLst>
  <p:sldIdLst>
    <p:sldId xmlns:r="http://schemas.openxmlformats.org/officeDocument/2006/relationships" id="256" r:id="R4b817f43d4484fbe"/>
    <p:sldId xmlns:r="http://schemas.openxmlformats.org/officeDocument/2006/relationships" id="257" r:id="Redd0437befa04975"/>
    <p:sldId xmlns:r="http://schemas.openxmlformats.org/officeDocument/2006/relationships" id="258" r:id="R4e22efa35be3471c"/>
    <p:sldId xmlns:r="http://schemas.openxmlformats.org/officeDocument/2006/relationships" id="259" r:id="Rc5a965d70e574022"/>
    <p:sldId xmlns:r="http://schemas.openxmlformats.org/officeDocument/2006/relationships" id="260" r:id="R73aab479ba6b4079"/>
    <p:sldId xmlns:r="http://schemas.openxmlformats.org/officeDocument/2006/relationships" id="261" r:id="R8632ba136ea4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8be6c0f9b4d52" /><Relationship Type="http://schemas.openxmlformats.org/officeDocument/2006/relationships/slide" Target="/ppt/slides/slide1.xml" Id="R4b817f43d4484fbe" /><Relationship Type="http://schemas.openxmlformats.org/officeDocument/2006/relationships/slide" Target="/ppt/slides/slide2.xml" Id="Redd0437befa04975" /><Relationship Type="http://schemas.openxmlformats.org/officeDocument/2006/relationships/slide" Target="/ppt/slides/slide3.xml" Id="R4e22efa35be3471c" /><Relationship Type="http://schemas.openxmlformats.org/officeDocument/2006/relationships/slide" Target="/ppt/slides/slide4.xml" Id="Rc5a965d70e574022" /><Relationship Type="http://schemas.openxmlformats.org/officeDocument/2006/relationships/slide" Target="/ppt/slides/slide5.xml" Id="R73aab479ba6b4079" /><Relationship Type="http://schemas.openxmlformats.org/officeDocument/2006/relationships/slide" Target="/ppt/slides/slide6.xml" Id="R8632ba136ea4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b9ec93fc5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b563b4b274b34" /><Relationship Type="http://schemas.openxmlformats.org/officeDocument/2006/relationships/theme" Target="/ppt/slideMasters/theme/theme1.xml" Id="R372796162da6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b563b4b27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84f07e499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ffcf3a6f1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d3de6d00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1d3a66022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5c844e763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c2aa4b7c8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