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32c86ff9747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ed5091c214479"/>
  </p:sldMasterIdLst>
  <p:sldIdLst>
    <p:sldId xmlns:r="http://schemas.openxmlformats.org/officeDocument/2006/relationships" id="256" r:id="Rbad8b90de51a458c"/>
    <p:sldId xmlns:r="http://schemas.openxmlformats.org/officeDocument/2006/relationships" id="257" r:id="R27d8f254a3844772"/>
    <p:sldId xmlns:r="http://schemas.openxmlformats.org/officeDocument/2006/relationships" id="258" r:id="R7ba7fa10d4334a8f"/>
    <p:sldId xmlns:r="http://schemas.openxmlformats.org/officeDocument/2006/relationships" id="259" r:id="R955a02676b514d67"/>
    <p:sldId xmlns:r="http://schemas.openxmlformats.org/officeDocument/2006/relationships" id="260" r:id="R05c2eef4e07e4a7a"/>
    <p:sldId xmlns:r="http://schemas.openxmlformats.org/officeDocument/2006/relationships" id="261" r:id="Rfcce3935d6be4a8d"/>
    <p:sldId xmlns:r="http://schemas.openxmlformats.org/officeDocument/2006/relationships" id="262" r:id="R317889b16dd2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ed5091c214479" /><Relationship Type="http://schemas.openxmlformats.org/officeDocument/2006/relationships/slide" Target="/ppt/slides/slide1.xml" Id="Rbad8b90de51a458c" /><Relationship Type="http://schemas.openxmlformats.org/officeDocument/2006/relationships/slide" Target="/ppt/slides/slide2.xml" Id="R27d8f254a3844772" /><Relationship Type="http://schemas.openxmlformats.org/officeDocument/2006/relationships/slide" Target="/ppt/slides/slide3.xml" Id="R7ba7fa10d4334a8f" /><Relationship Type="http://schemas.openxmlformats.org/officeDocument/2006/relationships/slide" Target="/ppt/slides/slide4.xml" Id="R955a02676b514d67" /><Relationship Type="http://schemas.openxmlformats.org/officeDocument/2006/relationships/slide" Target="/ppt/slides/slide5.xml" Id="R05c2eef4e07e4a7a" /><Relationship Type="http://schemas.openxmlformats.org/officeDocument/2006/relationships/slide" Target="/ppt/slides/slide6.xml" Id="Rfcce3935d6be4a8d" /><Relationship Type="http://schemas.openxmlformats.org/officeDocument/2006/relationships/slide" Target="/ppt/slides/slide7.xml" Id="R317889b16dd2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cc8f19670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bfaea693141ce" /><Relationship Type="http://schemas.openxmlformats.org/officeDocument/2006/relationships/theme" Target="/ppt/slideMasters/theme/theme1.xml" Id="R691d4df95133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1bfaea6931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9b1efa7bc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61797ac8c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d2e4da4bf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557c46006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6ce7e320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fa8a05efb45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f5d414671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17 546 307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51 299 206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53 858 795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CAROLINE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