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86de77722f47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29312bff684f19"/>
  </p:sldMasterIdLst>
  <p:sldIdLst>
    <p:sldId xmlns:r="http://schemas.openxmlformats.org/officeDocument/2006/relationships" id="256" r:id="R0ac308e836904fcf"/>
    <p:sldId xmlns:r="http://schemas.openxmlformats.org/officeDocument/2006/relationships" id="257" r:id="Ref1dea5b49934e74"/>
    <p:sldId xmlns:r="http://schemas.openxmlformats.org/officeDocument/2006/relationships" id="258" r:id="R00c946c9bd1a4c72"/>
    <p:sldId xmlns:r="http://schemas.openxmlformats.org/officeDocument/2006/relationships" id="259" r:id="R453298b782694fd6"/>
    <p:sldId xmlns:r="http://schemas.openxmlformats.org/officeDocument/2006/relationships" id="260" r:id="Rd4e76775130f4c92"/>
    <p:sldId xmlns:r="http://schemas.openxmlformats.org/officeDocument/2006/relationships" id="261" r:id="Ra40e1d8ce8164203"/>
    <p:sldId xmlns:r="http://schemas.openxmlformats.org/officeDocument/2006/relationships" id="262" r:id="Raf1394d1e157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9312bff684f19" /><Relationship Type="http://schemas.openxmlformats.org/officeDocument/2006/relationships/slide" Target="/ppt/slides/slide1.xml" Id="R0ac308e836904fcf" /><Relationship Type="http://schemas.openxmlformats.org/officeDocument/2006/relationships/slide" Target="/ppt/slides/slide2.xml" Id="Ref1dea5b49934e74" /><Relationship Type="http://schemas.openxmlformats.org/officeDocument/2006/relationships/slide" Target="/ppt/slides/slide3.xml" Id="R00c946c9bd1a4c72" /><Relationship Type="http://schemas.openxmlformats.org/officeDocument/2006/relationships/slide" Target="/ppt/slides/slide4.xml" Id="R453298b782694fd6" /><Relationship Type="http://schemas.openxmlformats.org/officeDocument/2006/relationships/slide" Target="/ppt/slides/slide5.xml" Id="Rd4e76775130f4c92" /><Relationship Type="http://schemas.openxmlformats.org/officeDocument/2006/relationships/slide" Target="/ppt/slides/slide6.xml" Id="Ra40e1d8ce8164203" /><Relationship Type="http://schemas.openxmlformats.org/officeDocument/2006/relationships/slide" Target="/ppt/slides/slide7.xml" Id="Raf1394d1e157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95ab67bcf43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43d8b5e9a4077" /><Relationship Type="http://schemas.openxmlformats.org/officeDocument/2006/relationships/theme" Target="/ppt/slideMasters/theme/theme1.xml" Id="R39652bdf37c7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843d8b5e9a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66cd49a6e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0fe4f3588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0d7631717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e77f02bb9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453b1f783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dc4e0fab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67aee47fe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1 130 991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2 559 395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914 253 322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