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06afcafc5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70b5cb62b4f15"/>
  </p:sldMasterIdLst>
  <p:sldIdLst>
    <p:sldId xmlns:r="http://schemas.openxmlformats.org/officeDocument/2006/relationships" id="256" r:id="R18407fb9c26543df"/>
    <p:sldId xmlns:r="http://schemas.openxmlformats.org/officeDocument/2006/relationships" id="257" r:id="R113a902fe5ce434f"/>
    <p:sldId xmlns:r="http://schemas.openxmlformats.org/officeDocument/2006/relationships" id="258" r:id="R270e36d10b454416"/>
    <p:sldId xmlns:r="http://schemas.openxmlformats.org/officeDocument/2006/relationships" id="259" r:id="Rfce8024840e54d19"/>
    <p:sldId xmlns:r="http://schemas.openxmlformats.org/officeDocument/2006/relationships" id="260" r:id="Rbb7041a84c5942e0"/>
    <p:sldId xmlns:r="http://schemas.openxmlformats.org/officeDocument/2006/relationships" id="261" r:id="Ree76444ad61e4e19"/>
    <p:sldId xmlns:r="http://schemas.openxmlformats.org/officeDocument/2006/relationships" id="262" r:id="Ra2c386ab88d8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70b5cb62b4f15" /><Relationship Type="http://schemas.openxmlformats.org/officeDocument/2006/relationships/slide" Target="/ppt/slides/slide1.xml" Id="R18407fb9c26543df" /><Relationship Type="http://schemas.openxmlformats.org/officeDocument/2006/relationships/slide" Target="/ppt/slides/slide2.xml" Id="R113a902fe5ce434f" /><Relationship Type="http://schemas.openxmlformats.org/officeDocument/2006/relationships/slide" Target="/ppt/slides/slide3.xml" Id="R270e36d10b454416" /><Relationship Type="http://schemas.openxmlformats.org/officeDocument/2006/relationships/slide" Target="/ppt/slides/slide4.xml" Id="Rfce8024840e54d19" /><Relationship Type="http://schemas.openxmlformats.org/officeDocument/2006/relationships/slide" Target="/ppt/slides/slide5.xml" Id="Rbb7041a84c5942e0" /><Relationship Type="http://schemas.openxmlformats.org/officeDocument/2006/relationships/slide" Target="/ppt/slides/slide6.xml" Id="Ree76444ad61e4e19" /><Relationship Type="http://schemas.openxmlformats.org/officeDocument/2006/relationships/slide" Target="/ppt/slides/slide7.xml" Id="Ra2c386ab88d8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859f6062d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41bdb51814c17" /><Relationship Type="http://schemas.openxmlformats.org/officeDocument/2006/relationships/theme" Target="/ppt/slideMasters/theme/theme1.xml" Id="R6ab0a83e3232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41bdb5181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560d0a764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328ac95f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9f2c043e6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b3ffe91c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6a661eb6c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4fe65a5fd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db137ffff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559 722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2 851 901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TORRIS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jarl.olsen@accountit.no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914 277 574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IT AS</a:t>
            </a:r>
          </a:p>
        </p:txBody>
      </p:sp>
    </p:spTree>
  </p:cSld>
  <p:clrMapOvr>
    <a:masterClrMapping xmlns:a="http://schemas.openxmlformats.org/drawingml/2006/main"/>
  </p:clrMapOvr>
</p:sld>
</file>