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e25fcd682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c7101fbaa4bc3"/>
  </p:sldMasterIdLst>
  <p:sldIdLst>
    <p:sldId xmlns:r="http://schemas.openxmlformats.org/officeDocument/2006/relationships" id="256" r:id="R298c6a557dc645fb"/>
    <p:sldId xmlns:r="http://schemas.openxmlformats.org/officeDocument/2006/relationships" id="257" r:id="R68d53dbd7a7e4541"/>
    <p:sldId xmlns:r="http://schemas.openxmlformats.org/officeDocument/2006/relationships" id="258" r:id="R9630978b02a145bd"/>
    <p:sldId xmlns:r="http://schemas.openxmlformats.org/officeDocument/2006/relationships" id="259" r:id="R3946b05c0c084554"/>
    <p:sldId xmlns:r="http://schemas.openxmlformats.org/officeDocument/2006/relationships" id="260" r:id="R3ca0e21ef8ea4c22"/>
    <p:sldId xmlns:r="http://schemas.openxmlformats.org/officeDocument/2006/relationships" id="261" r:id="R058fba76e8584de2"/>
    <p:sldId xmlns:r="http://schemas.openxmlformats.org/officeDocument/2006/relationships" id="262" r:id="R9b72db2b10dd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c7101fbaa4bc3" /><Relationship Type="http://schemas.openxmlformats.org/officeDocument/2006/relationships/slide" Target="/ppt/slides/slide1.xml" Id="R298c6a557dc645fb" /><Relationship Type="http://schemas.openxmlformats.org/officeDocument/2006/relationships/slide" Target="/ppt/slides/slide2.xml" Id="R68d53dbd7a7e4541" /><Relationship Type="http://schemas.openxmlformats.org/officeDocument/2006/relationships/slide" Target="/ppt/slides/slide3.xml" Id="R9630978b02a145bd" /><Relationship Type="http://schemas.openxmlformats.org/officeDocument/2006/relationships/slide" Target="/ppt/slides/slide4.xml" Id="R3946b05c0c084554" /><Relationship Type="http://schemas.openxmlformats.org/officeDocument/2006/relationships/slide" Target="/ppt/slides/slide5.xml" Id="R3ca0e21ef8ea4c22" /><Relationship Type="http://schemas.openxmlformats.org/officeDocument/2006/relationships/slide" Target="/ppt/slides/slide6.xml" Id="R058fba76e8584de2" /><Relationship Type="http://schemas.openxmlformats.org/officeDocument/2006/relationships/slide" Target="/ppt/slides/slide7.xml" Id="R9b72db2b10dd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03f4e54f1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83dd1ef914cdf" /><Relationship Type="http://schemas.openxmlformats.org/officeDocument/2006/relationships/theme" Target="/ppt/slideMasters/theme/theme1.xml" Id="R0097bcd2230f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83dd1ef91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e0dab5f1c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7cdc978ea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062df532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560d9b64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c393c4374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8c13b4546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eca692a2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BRIM OK TINDAR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 OK TINDAR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BRIM OK TINDAR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 OK TINDAR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 OK TINDAR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 OK TINDAR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53 302 610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166 979 747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171 228 638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 OK TINDAR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 BALHALD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 OK TINDAR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Elling Balhald, Humlehaugvegen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914 279 720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 OK TINDAR AS</a:t>
            </a:r>
          </a:p>
        </p:txBody>
      </p:sp>
    </p:spTree>
  </p:cSld>
  <p:clrMapOvr>
    <a:masterClrMapping xmlns:a="http://schemas.openxmlformats.org/drawingml/2006/main"/>
  </p:clrMapOvr>
</p:sld>
</file>