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b1fd0780e64b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2a3841b4d34196"/>
  </p:sldMasterIdLst>
  <p:sldIdLst>
    <p:sldId xmlns:r="http://schemas.openxmlformats.org/officeDocument/2006/relationships" id="256" r:id="R4ca00498b2074698"/>
    <p:sldId xmlns:r="http://schemas.openxmlformats.org/officeDocument/2006/relationships" id="257" r:id="R660f9bfc140f4f65"/>
    <p:sldId xmlns:r="http://schemas.openxmlformats.org/officeDocument/2006/relationships" id="258" r:id="Ra18c13ca80274ff0"/>
    <p:sldId xmlns:r="http://schemas.openxmlformats.org/officeDocument/2006/relationships" id="259" r:id="R756a4ccd6a4f4635"/>
    <p:sldId xmlns:r="http://schemas.openxmlformats.org/officeDocument/2006/relationships" id="260" r:id="Rd9755ec513604a02"/>
    <p:sldId xmlns:r="http://schemas.openxmlformats.org/officeDocument/2006/relationships" id="261" r:id="R1bad85ecda074f6a"/>
    <p:sldId xmlns:r="http://schemas.openxmlformats.org/officeDocument/2006/relationships" id="262" r:id="Rb1e82ab04e7442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a3841b4d34196" /><Relationship Type="http://schemas.openxmlformats.org/officeDocument/2006/relationships/slide" Target="/ppt/slides/slide1.xml" Id="R4ca00498b2074698" /><Relationship Type="http://schemas.openxmlformats.org/officeDocument/2006/relationships/slide" Target="/ppt/slides/slide2.xml" Id="R660f9bfc140f4f65" /><Relationship Type="http://schemas.openxmlformats.org/officeDocument/2006/relationships/slide" Target="/ppt/slides/slide3.xml" Id="Ra18c13ca80274ff0" /><Relationship Type="http://schemas.openxmlformats.org/officeDocument/2006/relationships/slide" Target="/ppt/slides/slide4.xml" Id="R756a4ccd6a4f4635" /><Relationship Type="http://schemas.openxmlformats.org/officeDocument/2006/relationships/slide" Target="/ppt/slides/slide5.xml" Id="Rd9755ec513604a02" /><Relationship Type="http://schemas.openxmlformats.org/officeDocument/2006/relationships/slide" Target="/ppt/slides/slide6.xml" Id="R1bad85ecda074f6a" /><Relationship Type="http://schemas.openxmlformats.org/officeDocument/2006/relationships/slide" Target="/ppt/slides/slide7.xml" Id="Rb1e82ab04e7442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e320e2f3c43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5f14508d0451f" /><Relationship Type="http://schemas.openxmlformats.org/officeDocument/2006/relationships/theme" Target="/ppt/slideMasters/theme/theme1.xml" Id="Refb2d12e60bf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35f14508d0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90a51730e4a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78941bf6443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7b08fa3014f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d26b3a08148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bcda1172740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66b1c1fc6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cbaad3ae040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NIVIS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NIVIS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100 524 824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1 835 293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118 438 316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BRIM OK TINDAR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STONE HUT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Planet Snow AS, Hertzbergs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914 286 050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NIVIS AS</a:t>
            </a:r>
          </a:p>
        </p:txBody>
      </p:sp>
    </p:spTree>
  </p:cSld>
  <p:clrMapOvr>
    <a:masterClrMapping xmlns:a="http://schemas.openxmlformats.org/drawingml/2006/main"/>
  </p:clrMapOvr>
</p:sld>
</file>