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7f7783929445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958f1cad614553"/>
  </p:sldMasterIdLst>
  <p:sldIdLst>
    <p:sldId xmlns:r="http://schemas.openxmlformats.org/officeDocument/2006/relationships" id="256" r:id="R34a24f59dc374419"/>
    <p:sldId xmlns:r="http://schemas.openxmlformats.org/officeDocument/2006/relationships" id="257" r:id="R71990587c7284230"/>
    <p:sldId xmlns:r="http://schemas.openxmlformats.org/officeDocument/2006/relationships" id="258" r:id="Rb319de47cf8a40fa"/>
    <p:sldId xmlns:r="http://schemas.openxmlformats.org/officeDocument/2006/relationships" id="259" r:id="R51770f7c52b84d2d"/>
    <p:sldId xmlns:r="http://schemas.openxmlformats.org/officeDocument/2006/relationships" id="260" r:id="R4f8c5d7cb73846a7"/>
    <p:sldId xmlns:r="http://schemas.openxmlformats.org/officeDocument/2006/relationships" id="261" r:id="R792843e705874eee"/>
    <p:sldId xmlns:r="http://schemas.openxmlformats.org/officeDocument/2006/relationships" id="262" r:id="R5981f726752f41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58f1cad614553" /><Relationship Type="http://schemas.openxmlformats.org/officeDocument/2006/relationships/slide" Target="/ppt/slides/slide1.xml" Id="R34a24f59dc374419" /><Relationship Type="http://schemas.openxmlformats.org/officeDocument/2006/relationships/slide" Target="/ppt/slides/slide2.xml" Id="R71990587c7284230" /><Relationship Type="http://schemas.openxmlformats.org/officeDocument/2006/relationships/slide" Target="/ppt/slides/slide3.xml" Id="Rb319de47cf8a40fa" /><Relationship Type="http://schemas.openxmlformats.org/officeDocument/2006/relationships/slide" Target="/ppt/slides/slide4.xml" Id="R51770f7c52b84d2d" /><Relationship Type="http://schemas.openxmlformats.org/officeDocument/2006/relationships/slide" Target="/ppt/slides/slide5.xml" Id="R4f8c5d7cb73846a7" /><Relationship Type="http://schemas.openxmlformats.org/officeDocument/2006/relationships/slide" Target="/ppt/slides/slide6.xml" Id="R792843e705874eee" /><Relationship Type="http://schemas.openxmlformats.org/officeDocument/2006/relationships/slide" Target="/ppt/slides/slide7.xml" Id="R5981f726752f41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650e24d0d40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eff7a5f0c4239" /><Relationship Type="http://schemas.openxmlformats.org/officeDocument/2006/relationships/theme" Target="/ppt/slideMasters/theme/theme1.xml" Id="R104a348249874a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aeff7a5f0c42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0c218ad4141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15935513843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994ea4cae4f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354243e3942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e09758b7545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dcd7fcf1c4a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264f016104b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REGNSKAP HELGELAND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HELGELAND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12 120 052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1 208 023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1 106 015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2 761 843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5 060 174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HELGELAND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ARVID MIKALSEN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KRISTIAN STEINHOLT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MONIKA OTTERMO OLSEN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MERETE HOLTHE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SMUKKESTAD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Torolv Kveldulvsons gate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914 375 231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HELGELAND AS</a:t>
            </a:r>
          </a:p>
        </p:txBody>
      </p:sp>
    </p:spTree>
  </p:cSld>
  <p:clrMapOvr>
    <a:masterClrMapping xmlns:a="http://schemas.openxmlformats.org/drawingml/2006/main"/>
  </p:clrMapOvr>
</p:sld>
</file>