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7bbe82f7a9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d702a43aec4465"/>
  </p:sldMasterIdLst>
  <p:sldIdLst>
    <p:sldId xmlns:r="http://schemas.openxmlformats.org/officeDocument/2006/relationships" id="256" r:id="Rae37cb1e89e6478a"/>
    <p:sldId xmlns:r="http://schemas.openxmlformats.org/officeDocument/2006/relationships" id="257" r:id="R155cfa078ae6458d"/>
    <p:sldId xmlns:r="http://schemas.openxmlformats.org/officeDocument/2006/relationships" id="258" r:id="R33ed306c6c574571"/>
    <p:sldId xmlns:r="http://schemas.openxmlformats.org/officeDocument/2006/relationships" id="259" r:id="R2b3be3d4796145f9"/>
    <p:sldId xmlns:r="http://schemas.openxmlformats.org/officeDocument/2006/relationships" id="260" r:id="R7f6c48b0feb9424b"/>
    <p:sldId xmlns:r="http://schemas.openxmlformats.org/officeDocument/2006/relationships" id="261" r:id="Rced64faee81646f8"/>
    <p:sldId xmlns:r="http://schemas.openxmlformats.org/officeDocument/2006/relationships" id="262" r:id="R3c54d74958c84c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702a43aec4465" /><Relationship Type="http://schemas.openxmlformats.org/officeDocument/2006/relationships/slide" Target="/ppt/slides/slide1.xml" Id="Rae37cb1e89e6478a" /><Relationship Type="http://schemas.openxmlformats.org/officeDocument/2006/relationships/slide" Target="/ppt/slides/slide2.xml" Id="R155cfa078ae6458d" /><Relationship Type="http://schemas.openxmlformats.org/officeDocument/2006/relationships/slide" Target="/ppt/slides/slide3.xml" Id="R33ed306c6c574571" /><Relationship Type="http://schemas.openxmlformats.org/officeDocument/2006/relationships/slide" Target="/ppt/slides/slide4.xml" Id="R2b3be3d4796145f9" /><Relationship Type="http://schemas.openxmlformats.org/officeDocument/2006/relationships/slide" Target="/ppt/slides/slide5.xml" Id="R7f6c48b0feb9424b" /><Relationship Type="http://schemas.openxmlformats.org/officeDocument/2006/relationships/slide" Target="/ppt/slides/slide6.xml" Id="Rced64faee81646f8" /><Relationship Type="http://schemas.openxmlformats.org/officeDocument/2006/relationships/slide" Target="/ppt/slides/slide7.xml" Id="R3c54d74958c84c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f5de02934a4c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32e2350bb4ec1" /><Relationship Type="http://schemas.openxmlformats.org/officeDocument/2006/relationships/theme" Target="/ppt/slideMasters/theme/theme1.xml" Id="R1907048b898d44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b32e2350bb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7ba2b1da94c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701be5e7147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2efdbb391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87bc2964742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1a2aa320945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7870744b546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021b27f1e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TGAA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10 153 388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28 355 944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28 362 192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GEIR AARSLAND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914 409 489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TGAA HOLDING AS</a:t>
            </a:r>
          </a:p>
        </p:txBody>
      </p:sp>
    </p:spTree>
  </p:cSld>
  <p:clrMapOvr>
    <a:masterClrMapping xmlns:a="http://schemas.openxmlformats.org/drawingml/2006/main"/>
  </p:clrMapOvr>
</p:sld>
</file>