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35fa8b896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b68d1a36e463f"/>
  </p:sldMasterIdLst>
  <p:sldIdLst>
    <p:sldId xmlns:r="http://schemas.openxmlformats.org/officeDocument/2006/relationships" id="256" r:id="R59f55014c53c4635"/>
    <p:sldId xmlns:r="http://schemas.openxmlformats.org/officeDocument/2006/relationships" id="257" r:id="R12b2308830864ba6"/>
    <p:sldId xmlns:r="http://schemas.openxmlformats.org/officeDocument/2006/relationships" id="258" r:id="Rdec6960738d34d90"/>
    <p:sldId xmlns:r="http://schemas.openxmlformats.org/officeDocument/2006/relationships" id="259" r:id="R8710b3d356d04323"/>
    <p:sldId xmlns:r="http://schemas.openxmlformats.org/officeDocument/2006/relationships" id="260" r:id="Rbf889682927740f2"/>
    <p:sldId xmlns:r="http://schemas.openxmlformats.org/officeDocument/2006/relationships" id="261" r:id="R35b38e92c3124786"/>
    <p:sldId xmlns:r="http://schemas.openxmlformats.org/officeDocument/2006/relationships" id="262" r:id="R08d2f8f32837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b68d1a36e463f" /><Relationship Type="http://schemas.openxmlformats.org/officeDocument/2006/relationships/slide" Target="/ppt/slides/slide1.xml" Id="R59f55014c53c4635" /><Relationship Type="http://schemas.openxmlformats.org/officeDocument/2006/relationships/slide" Target="/ppt/slides/slide2.xml" Id="R12b2308830864ba6" /><Relationship Type="http://schemas.openxmlformats.org/officeDocument/2006/relationships/slide" Target="/ppt/slides/slide3.xml" Id="Rdec6960738d34d90" /><Relationship Type="http://schemas.openxmlformats.org/officeDocument/2006/relationships/slide" Target="/ppt/slides/slide4.xml" Id="R8710b3d356d04323" /><Relationship Type="http://schemas.openxmlformats.org/officeDocument/2006/relationships/slide" Target="/ppt/slides/slide5.xml" Id="Rbf889682927740f2" /><Relationship Type="http://schemas.openxmlformats.org/officeDocument/2006/relationships/slide" Target="/ppt/slides/slide6.xml" Id="R35b38e92c3124786" /><Relationship Type="http://schemas.openxmlformats.org/officeDocument/2006/relationships/slide" Target="/ppt/slides/slide7.xml" Id="R08d2f8f32837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cce5fcade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b3f8bd5e4f54" /><Relationship Type="http://schemas.openxmlformats.org/officeDocument/2006/relationships/theme" Target="/ppt/slideMasters/theme/theme1.xml" Id="Rb76345287a35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bb3f8bd5e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6bbeb94a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5ca1d532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c3dd18bc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f064638a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89b9d42d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79ee53cd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2986e04c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