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2b18c8cbc4e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e54348e3344ba6"/>
  </p:sldMasterIdLst>
  <p:sldIdLst>
    <p:sldId xmlns:r="http://schemas.openxmlformats.org/officeDocument/2006/relationships" id="256" r:id="Rbaf4ae9aa6834fe7"/>
    <p:sldId xmlns:r="http://schemas.openxmlformats.org/officeDocument/2006/relationships" id="257" r:id="R81e5a3b5cbb048ca"/>
    <p:sldId xmlns:r="http://schemas.openxmlformats.org/officeDocument/2006/relationships" id="258" r:id="Rb3ac685209184fbe"/>
    <p:sldId xmlns:r="http://schemas.openxmlformats.org/officeDocument/2006/relationships" id="259" r:id="Rdf3c4fb3de6a43b8"/>
    <p:sldId xmlns:r="http://schemas.openxmlformats.org/officeDocument/2006/relationships" id="260" r:id="R4db9f678db7a475f"/>
    <p:sldId xmlns:r="http://schemas.openxmlformats.org/officeDocument/2006/relationships" id="261" r:id="Ra174fe3a72de4228"/>
    <p:sldId xmlns:r="http://schemas.openxmlformats.org/officeDocument/2006/relationships" id="262" r:id="Rc1f33fc97306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54348e3344ba6" /><Relationship Type="http://schemas.openxmlformats.org/officeDocument/2006/relationships/slide" Target="/ppt/slides/slide1.xml" Id="Rbaf4ae9aa6834fe7" /><Relationship Type="http://schemas.openxmlformats.org/officeDocument/2006/relationships/slide" Target="/ppt/slides/slide2.xml" Id="R81e5a3b5cbb048ca" /><Relationship Type="http://schemas.openxmlformats.org/officeDocument/2006/relationships/slide" Target="/ppt/slides/slide3.xml" Id="Rb3ac685209184fbe" /><Relationship Type="http://schemas.openxmlformats.org/officeDocument/2006/relationships/slide" Target="/ppt/slides/slide4.xml" Id="Rdf3c4fb3de6a43b8" /><Relationship Type="http://schemas.openxmlformats.org/officeDocument/2006/relationships/slide" Target="/ppt/slides/slide5.xml" Id="R4db9f678db7a475f" /><Relationship Type="http://schemas.openxmlformats.org/officeDocument/2006/relationships/slide" Target="/ppt/slides/slide6.xml" Id="Ra174fe3a72de4228" /><Relationship Type="http://schemas.openxmlformats.org/officeDocument/2006/relationships/slide" Target="/ppt/slides/slide7.xml" Id="Rc1f33fc97306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c5831380b49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b78cfca394c98" /><Relationship Type="http://schemas.openxmlformats.org/officeDocument/2006/relationships/theme" Target="/ppt/slideMasters/theme/theme1.xml" Id="Rd387adab73c143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0b78cfca394c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58befe1f48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888211d09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c112d60a547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016a66c3845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47b1c6bf1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f44f73b7e4c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6792f7e1f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THJØMØE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Meteorveien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914 487 536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