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69df8411240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4676b62cbe4c79"/>
  </p:sldMasterIdLst>
  <p:sldIdLst>
    <p:sldId xmlns:r="http://schemas.openxmlformats.org/officeDocument/2006/relationships" id="256" r:id="Ra8251dd3c4eb49de"/>
    <p:sldId xmlns:r="http://schemas.openxmlformats.org/officeDocument/2006/relationships" id="257" r:id="Rcaf2e3cdb2cb4f35"/>
    <p:sldId xmlns:r="http://schemas.openxmlformats.org/officeDocument/2006/relationships" id="258" r:id="R86a84b926f804411"/>
    <p:sldId xmlns:r="http://schemas.openxmlformats.org/officeDocument/2006/relationships" id="259" r:id="R07e66b96a16c4af3"/>
    <p:sldId xmlns:r="http://schemas.openxmlformats.org/officeDocument/2006/relationships" id="260" r:id="Rd7a4682c9ce74c83"/>
    <p:sldId xmlns:r="http://schemas.openxmlformats.org/officeDocument/2006/relationships" id="261" r:id="R9f82e05c9d9e4948"/>
    <p:sldId xmlns:r="http://schemas.openxmlformats.org/officeDocument/2006/relationships" id="262" r:id="R59cef9a0078f42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676b62cbe4c79" /><Relationship Type="http://schemas.openxmlformats.org/officeDocument/2006/relationships/slide" Target="/ppt/slides/slide1.xml" Id="Ra8251dd3c4eb49de" /><Relationship Type="http://schemas.openxmlformats.org/officeDocument/2006/relationships/slide" Target="/ppt/slides/slide2.xml" Id="Rcaf2e3cdb2cb4f35" /><Relationship Type="http://schemas.openxmlformats.org/officeDocument/2006/relationships/slide" Target="/ppt/slides/slide3.xml" Id="R86a84b926f804411" /><Relationship Type="http://schemas.openxmlformats.org/officeDocument/2006/relationships/slide" Target="/ppt/slides/slide4.xml" Id="R07e66b96a16c4af3" /><Relationship Type="http://schemas.openxmlformats.org/officeDocument/2006/relationships/slide" Target="/ppt/slides/slide5.xml" Id="Rd7a4682c9ce74c83" /><Relationship Type="http://schemas.openxmlformats.org/officeDocument/2006/relationships/slide" Target="/ppt/slides/slide6.xml" Id="R9f82e05c9d9e4948" /><Relationship Type="http://schemas.openxmlformats.org/officeDocument/2006/relationships/slide" Target="/ppt/slides/slide7.xml" Id="R59cef9a0078f42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152de48ad4d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27201348844e2" /><Relationship Type="http://schemas.openxmlformats.org/officeDocument/2006/relationships/theme" Target="/ppt/slideMasters/theme/theme1.xml" Id="R3b7b0554d24942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272013488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959ff3bda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482a74c6f4b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0ffadc310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5a5387e5449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d8e049c98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934f702854c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dca642361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JEVO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401 871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OLHA LYAKHOVYN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Bakneset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914 490 677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