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cd00b422f54b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dd8aec1aa44c49"/>
  </p:sldMasterIdLst>
  <p:sldIdLst>
    <p:sldId xmlns:r="http://schemas.openxmlformats.org/officeDocument/2006/relationships" id="256" r:id="R09c1475244f14e95"/>
    <p:sldId xmlns:r="http://schemas.openxmlformats.org/officeDocument/2006/relationships" id="257" r:id="R24d965e91636434f"/>
    <p:sldId xmlns:r="http://schemas.openxmlformats.org/officeDocument/2006/relationships" id="258" r:id="R8ec6a37e076245da"/>
    <p:sldId xmlns:r="http://schemas.openxmlformats.org/officeDocument/2006/relationships" id="259" r:id="Rba17eb4bef28477e"/>
    <p:sldId xmlns:r="http://schemas.openxmlformats.org/officeDocument/2006/relationships" id="260" r:id="Rdfa5a17f36d441db"/>
    <p:sldId xmlns:r="http://schemas.openxmlformats.org/officeDocument/2006/relationships" id="261" r:id="R72293bf4eeef40f3"/>
    <p:sldId xmlns:r="http://schemas.openxmlformats.org/officeDocument/2006/relationships" id="262" r:id="R8eed9d94847f48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dd8aec1aa44c49" /><Relationship Type="http://schemas.openxmlformats.org/officeDocument/2006/relationships/slide" Target="/ppt/slides/slide1.xml" Id="R09c1475244f14e95" /><Relationship Type="http://schemas.openxmlformats.org/officeDocument/2006/relationships/slide" Target="/ppt/slides/slide2.xml" Id="R24d965e91636434f" /><Relationship Type="http://schemas.openxmlformats.org/officeDocument/2006/relationships/slide" Target="/ppt/slides/slide3.xml" Id="R8ec6a37e076245da" /><Relationship Type="http://schemas.openxmlformats.org/officeDocument/2006/relationships/slide" Target="/ppt/slides/slide4.xml" Id="Rba17eb4bef28477e" /><Relationship Type="http://schemas.openxmlformats.org/officeDocument/2006/relationships/slide" Target="/ppt/slides/slide5.xml" Id="Rdfa5a17f36d441db" /><Relationship Type="http://schemas.openxmlformats.org/officeDocument/2006/relationships/slide" Target="/ppt/slides/slide6.xml" Id="R72293bf4eeef40f3" /><Relationship Type="http://schemas.openxmlformats.org/officeDocument/2006/relationships/slide" Target="/ppt/slides/slide7.xml" Id="R8eed9d94847f48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961c9479df41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c6c1777404eb1" /><Relationship Type="http://schemas.openxmlformats.org/officeDocument/2006/relationships/theme" Target="/ppt/slideMasters/theme/theme1.xml" Id="Raf141c38b35144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2c6c1777404e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7cd95a4e046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358b0fe2946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abca1c1d642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c7d08943e42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9ddd909984c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aca867ab949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bf497c3f849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MARGIDO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MARGIDO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MARGIDO HOLDING AS ble etablert [år] og holder til i Hegra.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MARGIDO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MARGIDO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MARGIDO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−1 972 431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5 259 099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14 019 599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MARGIDO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PISCES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TEJA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TOGU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TOGU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MARGIDO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v/Tore Haugen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7520 Hegra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tore.haugen@primahusbolig.no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914 534 720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MARGIDO HOLDING AS</a:t>
            </a:r>
          </a:p>
        </p:txBody>
      </p:sp>
    </p:spTree>
  </p:cSld>
  <p:clrMapOvr>
    <a:masterClrMapping xmlns:a="http://schemas.openxmlformats.org/drawingml/2006/main"/>
  </p:clrMapOvr>
</p:sld>
</file>