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4188f98d4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b8840afeec4ec5"/>
  </p:sldMasterIdLst>
  <p:sldIdLst>
    <p:sldId xmlns:r="http://schemas.openxmlformats.org/officeDocument/2006/relationships" id="256" r:id="R8d2436fd59e9450f"/>
    <p:sldId xmlns:r="http://schemas.openxmlformats.org/officeDocument/2006/relationships" id="257" r:id="R48cdbda1dfbd4210"/>
    <p:sldId xmlns:r="http://schemas.openxmlformats.org/officeDocument/2006/relationships" id="258" r:id="Rdc191a37f55a4fef"/>
    <p:sldId xmlns:r="http://schemas.openxmlformats.org/officeDocument/2006/relationships" id="259" r:id="R9922aaf957f24661"/>
    <p:sldId xmlns:r="http://schemas.openxmlformats.org/officeDocument/2006/relationships" id="260" r:id="Rb5d97162801a4282"/>
    <p:sldId xmlns:r="http://schemas.openxmlformats.org/officeDocument/2006/relationships" id="261" r:id="R9ac6b209321c4a9b"/>
    <p:sldId xmlns:r="http://schemas.openxmlformats.org/officeDocument/2006/relationships" id="262" r:id="Ra34c098704eb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8840afeec4ec5" /><Relationship Type="http://schemas.openxmlformats.org/officeDocument/2006/relationships/slide" Target="/ppt/slides/slide1.xml" Id="R8d2436fd59e9450f" /><Relationship Type="http://schemas.openxmlformats.org/officeDocument/2006/relationships/slide" Target="/ppt/slides/slide2.xml" Id="R48cdbda1dfbd4210" /><Relationship Type="http://schemas.openxmlformats.org/officeDocument/2006/relationships/slide" Target="/ppt/slides/slide3.xml" Id="Rdc191a37f55a4fef" /><Relationship Type="http://schemas.openxmlformats.org/officeDocument/2006/relationships/slide" Target="/ppt/slides/slide4.xml" Id="R9922aaf957f24661" /><Relationship Type="http://schemas.openxmlformats.org/officeDocument/2006/relationships/slide" Target="/ppt/slides/slide5.xml" Id="Rb5d97162801a4282" /><Relationship Type="http://schemas.openxmlformats.org/officeDocument/2006/relationships/slide" Target="/ppt/slides/slide6.xml" Id="R9ac6b209321c4a9b" /><Relationship Type="http://schemas.openxmlformats.org/officeDocument/2006/relationships/slide" Target="/ppt/slides/slide7.xml" Id="Ra34c098704eb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f5fc2ac57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ac66a78c4f19" /><Relationship Type="http://schemas.openxmlformats.org/officeDocument/2006/relationships/theme" Target="/ppt/slideMasters/theme/theme1.xml" Id="R9c8308f36b62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fac66a78c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ed0f3daa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38fbcf08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a6306838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501052bc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578c928e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9e9be7328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4475af55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MERETE HARALDSTAD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ANDRÈ HARALDSTAD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Bakkestjerneveien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