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aedaca645f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f2fdad70d4d95"/>
  </p:sldMasterIdLst>
  <p:sldIdLst>
    <p:sldId xmlns:r="http://schemas.openxmlformats.org/officeDocument/2006/relationships" id="256" r:id="R62082b771cdb4c6c"/>
    <p:sldId xmlns:r="http://schemas.openxmlformats.org/officeDocument/2006/relationships" id="257" r:id="R3b820b8d0a2a4c74"/>
    <p:sldId xmlns:r="http://schemas.openxmlformats.org/officeDocument/2006/relationships" id="258" r:id="R5899719b6db94e9b"/>
    <p:sldId xmlns:r="http://schemas.openxmlformats.org/officeDocument/2006/relationships" id="259" r:id="Red047f178f8841c6"/>
    <p:sldId xmlns:r="http://schemas.openxmlformats.org/officeDocument/2006/relationships" id="260" r:id="Redd0507815104116"/>
    <p:sldId xmlns:r="http://schemas.openxmlformats.org/officeDocument/2006/relationships" id="261" r:id="Re8aa85f2a7b14388"/>
    <p:sldId xmlns:r="http://schemas.openxmlformats.org/officeDocument/2006/relationships" id="262" r:id="R29b742f4beed4e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f2fdad70d4d95" /><Relationship Type="http://schemas.openxmlformats.org/officeDocument/2006/relationships/slide" Target="/ppt/slides/slide1.xml" Id="R62082b771cdb4c6c" /><Relationship Type="http://schemas.openxmlformats.org/officeDocument/2006/relationships/slide" Target="/ppt/slides/slide2.xml" Id="R3b820b8d0a2a4c74" /><Relationship Type="http://schemas.openxmlformats.org/officeDocument/2006/relationships/slide" Target="/ppt/slides/slide3.xml" Id="R5899719b6db94e9b" /><Relationship Type="http://schemas.openxmlformats.org/officeDocument/2006/relationships/slide" Target="/ppt/slides/slide4.xml" Id="Red047f178f8841c6" /><Relationship Type="http://schemas.openxmlformats.org/officeDocument/2006/relationships/slide" Target="/ppt/slides/slide5.xml" Id="Redd0507815104116" /><Relationship Type="http://schemas.openxmlformats.org/officeDocument/2006/relationships/slide" Target="/ppt/slides/slide6.xml" Id="Re8aa85f2a7b14388" /><Relationship Type="http://schemas.openxmlformats.org/officeDocument/2006/relationships/slide" Target="/ppt/slides/slide7.xml" Id="R29b742f4beed4e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de33c1d8e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0e64cbe434804" /><Relationship Type="http://schemas.openxmlformats.org/officeDocument/2006/relationships/theme" Target="/ppt/slideMasters/theme/theme1.xml" Id="R8ba5af054b12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50e64cbe43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7487c3e8f40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62c8081064d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2fb518a4e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fb20297fa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69dd82dce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a08453c6b48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243b2f2b34c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HEGDAL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CONSULTING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806 299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4 205 784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NORDAL HEGDAL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Bjørgums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7092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914 546 753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