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223114aaa64f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f303f295d84ab7"/>
  </p:sldMasterIdLst>
  <p:sldIdLst>
    <p:sldId xmlns:r="http://schemas.openxmlformats.org/officeDocument/2006/relationships" id="256" r:id="R858abb6743134b5a"/>
    <p:sldId xmlns:r="http://schemas.openxmlformats.org/officeDocument/2006/relationships" id="257" r:id="Rdb5d9e5eedb7444b"/>
    <p:sldId xmlns:r="http://schemas.openxmlformats.org/officeDocument/2006/relationships" id="258" r:id="Rd3efaefb11b445b7"/>
    <p:sldId xmlns:r="http://schemas.openxmlformats.org/officeDocument/2006/relationships" id="259" r:id="R70e32533a04f4fff"/>
    <p:sldId xmlns:r="http://schemas.openxmlformats.org/officeDocument/2006/relationships" id="260" r:id="R762bd4ff7ccb4879"/>
    <p:sldId xmlns:r="http://schemas.openxmlformats.org/officeDocument/2006/relationships" id="261" r:id="R23f8b8ab52d54597"/>
    <p:sldId xmlns:r="http://schemas.openxmlformats.org/officeDocument/2006/relationships" id="262" r:id="R07d718bc55a341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f303f295d84ab7" /><Relationship Type="http://schemas.openxmlformats.org/officeDocument/2006/relationships/slide" Target="/ppt/slides/slide1.xml" Id="R858abb6743134b5a" /><Relationship Type="http://schemas.openxmlformats.org/officeDocument/2006/relationships/slide" Target="/ppt/slides/slide2.xml" Id="Rdb5d9e5eedb7444b" /><Relationship Type="http://schemas.openxmlformats.org/officeDocument/2006/relationships/slide" Target="/ppt/slides/slide3.xml" Id="Rd3efaefb11b445b7" /><Relationship Type="http://schemas.openxmlformats.org/officeDocument/2006/relationships/slide" Target="/ppt/slides/slide4.xml" Id="R70e32533a04f4fff" /><Relationship Type="http://schemas.openxmlformats.org/officeDocument/2006/relationships/slide" Target="/ppt/slides/slide5.xml" Id="R762bd4ff7ccb4879" /><Relationship Type="http://schemas.openxmlformats.org/officeDocument/2006/relationships/slide" Target="/ppt/slides/slide6.xml" Id="R23f8b8ab52d54597" /><Relationship Type="http://schemas.openxmlformats.org/officeDocument/2006/relationships/slide" Target="/ppt/slides/slide7.xml" Id="R07d718bc55a341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1519d966894d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0d793c3da415b" /><Relationship Type="http://schemas.openxmlformats.org/officeDocument/2006/relationships/theme" Target="/ppt/slideMasters/theme/theme1.xml" Id="R7c1bbd81c3bb44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10d793c3da41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ef549b98140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afd81fdc842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d0730c0cd41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768421a354f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d6075251541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722d7381144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eb5cb031549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HOFF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HOTELS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2 467 174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−366 873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10 618 709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3 848 379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24 020 199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eivind.askeland@choice.no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914 566 150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