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5921348c3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eaca363344374"/>
  </p:sldMasterIdLst>
  <p:sldIdLst>
    <p:sldId xmlns:r="http://schemas.openxmlformats.org/officeDocument/2006/relationships" id="256" r:id="R3a2a265b5b6f49fe"/>
    <p:sldId xmlns:r="http://schemas.openxmlformats.org/officeDocument/2006/relationships" id="257" r:id="R04a66760b15d4b02"/>
    <p:sldId xmlns:r="http://schemas.openxmlformats.org/officeDocument/2006/relationships" id="258" r:id="R7cf936270458486f"/>
    <p:sldId xmlns:r="http://schemas.openxmlformats.org/officeDocument/2006/relationships" id="259" r:id="Ra6e02a436731418c"/>
    <p:sldId xmlns:r="http://schemas.openxmlformats.org/officeDocument/2006/relationships" id="260" r:id="R9098681aa1da45d5"/>
    <p:sldId xmlns:r="http://schemas.openxmlformats.org/officeDocument/2006/relationships" id="261" r:id="R0e598bac4fc74f16"/>
    <p:sldId xmlns:r="http://schemas.openxmlformats.org/officeDocument/2006/relationships" id="262" r:id="R5ba08c7a54a5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eaca363344374" /><Relationship Type="http://schemas.openxmlformats.org/officeDocument/2006/relationships/slide" Target="/ppt/slides/slide1.xml" Id="R3a2a265b5b6f49fe" /><Relationship Type="http://schemas.openxmlformats.org/officeDocument/2006/relationships/slide" Target="/ppt/slides/slide2.xml" Id="R04a66760b15d4b02" /><Relationship Type="http://schemas.openxmlformats.org/officeDocument/2006/relationships/slide" Target="/ppt/slides/slide3.xml" Id="R7cf936270458486f" /><Relationship Type="http://schemas.openxmlformats.org/officeDocument/2006/relationships/slide" Target="/ppt/slides/slide4.xml" Id="Ra6e02a436731418c" /><Relationship Type="http://schemas.openxmlformats.org/officeDocument/2006/relationships/slide" Target="/ppt/slides/slide5.xml" Id="R9098681aa1da45d5" /><Relationship Type="http://schemas.openxmlformats.org/officeDocument/2006/relationships/slide" Target="/ppt/slides/slide6.xml" Id="R0e598bac4fc74f16" /><Relationship Type="http://schemas.openxmlformats.org/officeDocument/2006/relationships/slide" Target="/ppt/slides/slide7.xml" Id="R5ba08c7a54a5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a868b1f64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e178f1c64d87" /><Relationship Type="http://schemas.openxmlformats.org/officeDocument/2006/relationships/theme" Target="/ppt/slideMasters/theme/theme1.xml" Id="R0255686f69c5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9e178f1c6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5d6aefcc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203b8fdf1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fd20abf244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d91b7b036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ae83b8855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76028ee62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894386694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152 408 913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160 588 254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STOVE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 HOLDING AS</a:t>
            </a:r>
          </a:p>
        </p:txBody>
      </p:sp>
    </p:spTree>
  </p:cSld>
  <p:clrMapOvr>
    <a:masterClrMapping xmlns:a="http://schemas.openxmlformats.org/drawingml/2006/main"/>
  </p:clrMapOvr>
</p:sld>
</file>