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837af6806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d6e87312a44fe"/>
  </p:sldMasterIdLst>
  <p:sldIdLst>
    <p:sldId xmlns:r="http://schemas.openxmlformats.org/officeDocument/2006/relationships" id="256" r:id="R91b69f628caf4199"/>
    <p:sldId xmlns:r="http://schemas.openxmlformats.org/officeDocument/2006/relationships" id="257" r:id="Ra51afb200c4145fe"/>
    <p:sldId xmlns:r="http://schemas.openxmlformats.org/officeDocument/2006/relationships" id="258" r:id="Rddef1491f0444a84"/>
    <p:sldId xmlns:r="http://schemas.openxmlformats.org/officeDocument/2006/relationships" id="259" r:id="Ra89926f657054dc5"/>
    <p:sldId xmlns:r="http://schemas.openxmlformats.org/officeDocument/2006/relationships" id="260" r:id="R68d9cead0c3240d5"/>
    <p:sldId xmlns:r="http://schemas.openxmlformats.org/officeDocument/2006/relationships" id="261" r:id="R13bd5620702e4754"/>
    <p:sldId xmlns:r="http://schemas.openxmlformats.org/officeDocument/2006/relationships" id="262" r:id="R8fab5ea91017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d6e87312a44fe" /><Relationship Type="http://schemas.openxmlformats.org/officeDocument/2006/relationships/slide" Target="/ppt/slides/slide1.xml" Id="R91b69f628caf4199" /><Relationship Type="http://schemas.openxmlformats.org/officeDocument/2006/relationships/slide" Target="/ppt/slides/slide2.xml" Id="Ra51afb200c4145fe" /><Relationship Type="http://schemas.openxmlformats.org/officeDocument/2006/relationships/slide" Target="/ppt/slides/slide3.xml" Id="Rddef1491f0444a84" /><Relationship Type="http://schemas.openxmlformats.org/officeDocument/2006/relationships/slide" Target="/ppt/slides/slide4.xml" Id="Ra89926f657054dc5" /><Relationship Type="http://schemas.openxmlformats.org/officeDocument/2006/relationships/slide" Target="/ppt/slides/slide5.xml" Id="R68d9cead0c3240d5" /><Relationship Type="http://schemas.openxmlformats.org/officeDocument/2006/relationships/slide" Target="/ppt/slides/slide6.xml" Id="R13bd5620702e4754" /><Relationship Type="http://schemas.openxmlformats.org/officeDocument/2006/relationships/slide" Target="/ppt/slides/slide7.xml" Id="R8fab5ea91017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7d5ec00fb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0292b20a4b0c" /><Relationship Type="http://schemas.openxmlformats.org/officeDocument/2006/relationships/theme" Target="/ppt/slideMasters/theme/theme1.xml" Id="Redf9815d5612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60292b20a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d2689106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e2e9e8b2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7755b88a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ac6111096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e9faab47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0754443b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878b5cc6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