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d5099a4ee78412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4b99544200b4378"/>
  </p:sldMasterIdLst>
  <p:sldIdLst>
    <p:sldId xmlns:r="http://schemas.openxmlformats.org/officeDocument/2006/relationships" id="256" r:id="Rd4b3d191ad094404"/>
    <p:sldId xmlns:r="http://schemas.openxmlformats.org/officeDocument/2006/relationships" id="257" r:id="R0947ef6dcde14ff4"/>
    <p:sldId xmlns:r="http://schemas.openxmlformats.org/officeDocument/2006/relationships" id="258" r:id="Rc95b41169bb6400d"/>
    <p:sldId xmlns:r="http://schemas.openxmlformats.org/officeDocument/2006/relationships" id="259" r:id="R8efc18f2cdb24281"/>
    <p:sldId xmlns:r="http://schemas.openxmlformats.org/officeDocument/2006/relationships" id="260" r:id="R6a2972bac54346c9"/>
    <p:sldId xmlns:r="http://schemas.openxmlformats.org/officeDocument/2006/relationships" id="261" r:id="R2437e1eb524549de"/>
    <p:sldId xmlns:r="http://schemas.openxmlformats.org/officeDocument/2006/relationships" id="262" r:id="Rc6c614c1e6554b5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4b99544200b4378" /><Relationship Type="http://schemas.openxmlformats.org/officeDocument/2006/relationships/slide" Target="/ppt/slides/slide1.xml" Id="Rd4b3d191ad094404" /><Relationship Type="http://schemas.openxmlformats.org/officeDocument/2006/relationships/slide" Target="/ppt/slides/slide2.xml" Id="R0947ef6dcde14ff4" /><Relationship Type="http://schemas.openxmlformats.org/officeDocument/2006/relationships/slide" Target="/ppt/slides/slide3.xml" Id="Rc95b41169bb6400d" /><Relationship Type="http://schemas.openxmlformats.org/officeDocument/2006/relationships/slide" Target="/ppt/slides/slide4.xml" Id="R8efc18f2cdb24281" /><Relationship Type="http://schemas.openxmlformats.org/officeDocument/2006/relationships/slide" Target="/ppt/slides/slide5.xml" Id="R6a2972bac54346c9" /><Relationship Type="http://schemas.openxmlformats.org/officeDocument/2006/relationships/slide" Target="/ppt/slides/slide6.xml" Id="R2437e1eb524549de" /><Relationship Type="http://schemas.openxmlformats.org/officeDocument/2006/relationships/slide" Target="/ppt/slides/slide7.xml" Id="Rc6c614c1e6554b5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1563c1d3e654b5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e8218b6bb74470" /><Relationship Type="http://schemas.openxmlformats.org/officeDocument/2006/relationships/theme" Target="/ppt/slideMasters/theme/theme1.xml" Id="R004ba656e77342e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ce8218b6bb7447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42aba6afa04e8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850d4acd504a4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cd421aaedd486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f22d67620145b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9b12e12c28452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f089434bc04a0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f61a7400e1409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AMICA REVISJON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AMICA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AMICA REVISJON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AMICA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AMICA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AMICA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5 078 018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2 702 729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2 276 768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2 907 855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4 526 154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AMICA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EINAR IVER FINNANGER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AMICA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Engebrets vei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0275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51 82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ef@wilhelmsenas.no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914 601 398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AMICA REVISJON AS</a:t>
            </a:r>
          </a:p>
        </p:txBody>
      </p:sp>
    </p:spTree>
  </p:cSld>
  <p:clrMapOvr>
    <a:masterClrMapping xmlns:a="http://schemas.openxmlformats.org/drawingml/2006/main"/>
  </p:clrMapOvr>
</p:sld>
</file>