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3f6f5b971c45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0a8618ea2f401b"/>
  </p:sldMasterIdLst>
  <p:sldIdLst>
    <p:sldId xmlns:r="http://schemas.openxmlformats.org/officeDocument/2006/relationships" id="256" r:id="Re5051508375d41db"/>
    <p:sldId xmlns:r="http://schemas.openxmlformats.org/officeDocument/2006/relationships" id="257" r:id="Redef472479304df6"/>
    <p:sldId xmlns:r="http://schemas.openxmlformats.org/officeDocument/2006/relationships" id="258" r:id="R6e97f20041ec4449"/>
    <p:sldId xmlns:r="http://schemas.openxmlformats.org/officeDocument/2006/relationships" id="259" r:id="R5858741c39da48d4"/>
    <p:sldId xmlns:r="http://schemas.openxmlformats.org/officeDocument/2006/relationships" id="260" r:id="R6c261a94434b44e9"/>
    <p:sldId xmlns:r="http://schemas.openxmlformats.org/officeDocument/2006/relationships" id="261" r:id="Rc4fafd6b81eb464e"/>
    <p:sldId xmlns:r="http://schemas.openxmlformats.org/officeDocument/2006/relationships" id="262" r:id="R1f500d0eedf148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a8618ea2f401b" /><Relationship Type="http://schemas.openxmlformats.org/officeDocument/2006/relationships/slide" Target="/ppt/slides/slide1.xml" Id="Re5051508375d41db" /><Relationship Type="http://schemas.openxmlformats.org/officeDocument/2006/relationships/slide" Target="/ppt/slides/slide2.xml" Id="Redef472479304df6" /><Relationship Type="http://schemas.openxmlformats.org/officeDocument/2006/relationships/slide" Target="/ppt/slides/slide3.xml" Id="R6e97f20041ec4449" /><Relationship Type="http://schemas.openxmlformats.org/officeDocument/2006/relationships/slide" Target="/ppt/slides/slide4.xml" Id="R5858741c39da48d4" /><Relationship Type="http://schemas.openxmlformats.org/officeDocument/2006/relationships/slide" Target="/ppt/slides/slide5.xml" Id="R6c261a94434b44e9" /><Relationship Type="http://schemas.openxmlformats.org/officeDocument/2006/relationships/slide" Target="/ppt/slides/slide6.xml" Id="Rc4fafd6b81eb464e" /><Relationship Type="http://schemas.openxmlformats.org/officeDocument/2006/relationships/slide" Target="/ppt/slides/slide7.xml" Id="R1f500d0eedf148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2bd54d422740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7f53105834442" /><Relationship Type="http://schemas.openxmlformats.org/officeDocument/2006/relationships/theme" Target="/ppt/slideMasters/theme/theme1.xml" Id="R397642851af64f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47f531058344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4f6ed19374c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6eb0c333644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3ee0c0fc544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823e55d364f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117ff8feb4e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6f0d1f5524d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313068dfa41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VÅGATUN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VÅGATUN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3 639 315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NAMDAL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Vidar Namdal, Hammarslandgrenda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914 615 232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