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eb977b9483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913310fc9c4d2d"/>
  </p:sldMasterIdLst>
  <p:sldIdLst>
    <p:sldId xmlns:r="http://schemas.openxmlformats.org/officeDocument/2006/relationships" id="256" r:id="Rc782642251974593"/>
    <p:sldId xmlns:r="http://schemas.openxmlformats.org/officeDocument/2006/relationships" id="257" r:id="Ra1c00365eb494c9f"/>
    <p:sldId xmlns:r="http://schemas.openxmlformats.org/officeDocument/2006/relationships" id="258" r:id="R5d2b829cd8dc44f0"/>
    <p:sldId xmlns:r="http://schemas.openxmlformats.org/officeDocument/2006/relationships" id="259" r:id="R5a1a4dc2958644f0"/>
    <p:sldId xmlns:r="http://schemas.openxmlformats.org/officeDocument/2006/relationships" id="260" r:id="R3070512cbf054c91"/>
    <p:sldId xmlns:r="http://schemas.openxmlformats.org/officeDocument/2006/relationships" id="261" r:id="Rc76faf687bc8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13310fc9c4d2d" /><Relationship Type="http://schemas.openxmlformats.org/officeDocument/2006/relationships/slide" Target="/ppt/slides/slide1.xml" Id="Rc782642251974593" /><Relationship Type="http://schemas.openxmlformats.org/officeDocument/2006/relationships/slide" Target="/ppt/slides/slide2.xml" Id="Ra1c00365eb494c9f" /><Relationship Type="http://schemas.openxmlformats.org/officeDocument/2006/relationships/slide" Target="/ppt/slides/slide3.xml" Id="R5d2b829cd8dc44f0" /><Relationship Type="http://schemas.openxmlformats.org/officeDocument/2006/relationships/slide" Target="/ppt/slides/slide4.xml" Id="R5a1a4dc2958644f0" /><Relationship Type="http://schemas.openxmlformats.org/officeDocument/2006/relationships/slide" Target="/ppt/slides/slide5.xml" Id="R3070512cbf054c91" /><Relationship Type="http://schemas.openxmlformats.org/officeDocument/2006/relationships/slide" Target="/ppt/slides/slide6.xml" Id="Rc76faf687bc8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a1b5f69d548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fd1adef744f9a" /><Relationship Type="http://schemas.openxmlformats.org/officeDocument/2006/relationships/theme" Target="/ppt/slideMasters/theme/theme1.xml" Id="R36cb9ba694364c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fd1adef74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94418b8a9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e4eb1106447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b7abd675143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3cdcf2dc943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e3a863dd54f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ef5e919e143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