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714437b527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36a8ea83414fb2"/>
  </p:sldMasterIdLst>
  <p:sldIdLst>
    <p:sldId xmlns:r="http://schemas.openxmlformats.org/officeDocument/2006/relationships" id="256" r:id="R6006e36c974a4022"/>
    <p:sldId xmlns:r="http://schemas.openxmlformats.org/officeDocument/2006/relationships" id="257" r:id="R0cd3a02f8811420f"/>
    <p:sldId xmlns:r="http://schemas.openxmlformats.org/officeDocument/2006/relationships" id="258" r:id="R28e927b8a3a4496d"/>
    <p:sldId xmlns:r="http://schemas.openxmlformats.org/officeDocument/2006/relationships" id="259" r:id="R0398a683698a4607"/>
    <p:sldId xmlns:r="http://schemas.openxmlformats.org/officeDocument/2006/relationships" id="260" r:id="R5f246447d5f14c18"/>
    <p:sldId xmlns:r="http://schemas.openxmlformats.org/officeDocument/2006/relationships" id="261" r:id="R36ac57f2dc5b4fb1"/>
    <p:sldId xmlns:r="http://schemas.openxmlformats.org/officeDocument/2006/relationships" id="262" r:id="R42fbb79d0951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6a8ea83414fb2" /><Relationship Type="http://schemas.openxmlformats.org/officeDocument/2006/relationships/slide" Target="/ppt/slides/slide1.xml" Id="R6006e36c974a4022" /><Relationship Type="http://schemas.openxmlformats.org/officeDocument/2006/relationships/slide" Target="/ppt/slides/slide2.xml" Id="R0cd3a02f8811420f" /><Relationship Type="http://schemas.openxmlformats.org/officeDocument/2006/relationships/slide" Target="/ppt/slides/slide3.xml" Id="R28e927b8a3a4496d" /><Relationship Type="http://schemas.openxmlformats.org/officeDocument/2006/relationships/slide" Target="/ppt/slides/slide4.xml" Id="R0398a683698a4607" /><Relationship Type="http://schemas.openxmlformats.org/officeDocument/2006/relationships/slide" Target="/ppt/slides/slide5.xml" Id="R5f246447d5f14c18" /><Relationship Type="http://schemas.openxmlformats.org/officeDocument/2006/relationships/slide" Target="/ppt/slides/slide6.xml" Id="R36ac57f2dc5b4fb1" /><Relationship Type="http://schemas.openxmlformats.org/officeDocument/2006/relationships/slide" Target="/ppt/slides/slide7.xml" Id="R42fbb79d0951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63dd52d79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b69890ed44dbd" /><Relationship Type="http://schemas.openxmlformats.org/officeDocument/2006/relationships/theme" Target="/ppt/slideMasters/theme/theme1.xml" Id="R9de3fc1eb56844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b69890ed44d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6b6fd244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8e918e2a5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c3b0979e8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dc1c575346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2f41cc94749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9294a9ab7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12050d5af43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