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b78bf47e774f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9dbd8fe1a64502"/>
  </p:sldMasterIdLst>
  <p:sldIdLst>
    <p:sldId xmlns:r="http://schemas.openxmlformats.org/officeDocument/2006/relationships" id="256" r:id="R482652a511994e52"/>
    <p:sldId xmlns:r="http://schemas.openxmlformats.org/officeDocument/2006/relationships" id="257" r:id="Rf6bf9621be3841ae"/>
    <p:sldId xmlns:r="http://schemas.openxmlformats.org/officeDocument/2006/relationships" id="258" r:id="R69b78a0baf194270"/>
    <p:sldId xmlns:r="http://schemas.openxmlformats.org/officeDocument/2006/relationships" id="259" r:id="Rbbdca062b0594a46"/>
    <p:sldId xmlns:r="http://schemas.openxmlformats.org/officeDocument/2006/relationships" id="260" r:id="R0265d03ee16b40a5"/>
    <p:sldId xmlns:r="http://schemas.openxmlformats.org/officeDocument/2006/relationships" id="261" r:id="Rb7fc631ca97c4126"/>
    <p:sldId xmlns:r="http://schemas.openxmlformats.org/officeDocument/2006/relationships" id="262" r:id="Rfdd125f375614d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9dbd8fe1a64502" /><Relationship Type="http://schemas.openxmlformats.org/officeDocument/2006/relationships/slide" Target="/ppt/slides/slide1.xml" Id="R482652a511994e52" /><Relationship Type="http://schemas.openxmlformats.org/officeDocument/2006/relationships/slide" Target="/ppt/slides/slide2.xml" Id="Rf6bf9621be3841ae" /><Relationship Type="http://schemas.openxmlformats.org/officeDocument/2006/relationships/slide" Target="/ppt/slides/slide3.xml" Id="R69b78a0baf194270" /><Relationship Type="http://schemas.openxmlformats.org/officeDocument/2006/relationships/slide" Target="/ppt/slides/slide4.xml" Id="Rbbdca062b0594a46" /><Relationship Type="http://schemas.openxmlformats.org/officeDocument/2006/relationships/slide" Target="/ppt/slides/slide5.xml" Id="R0265d03ee16b40a5" /><Relationship Type="http://schemas.openxmlformats.org/officeDocument/2006/relationships/slide" Target="/ppt/slides/slide6.xml" Id="Rb7fc631ca97c4126" /><Relationship Type="http://schemas.openxmlformats.org/officeDocument/2006/relationships/slide" Target="/ppt/slides/slide7.xml" Id="Rfdd125f375614d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84c4f05dd44a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b4bb92b094dab" /><Relationship Type="http://schemas.openxmlformats.org/officeDocument/2006/relationships/theme" Target="/ppt/slideMasters/theme/theme1.xml" Id="Re42a9e1edcf543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db4bb92b094d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25e1f0b5d49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59e580b3e44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53617afdc45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fb60720314a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21d2d3e0741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4ea055d6649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1e501859045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LØVÅSTOMTA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LØVÅSTOMTA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LØVÅSTOMTA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LØVÅSTOMTA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LØVÅSTOMTA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LØVÅSTOMTA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224 136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16 665 701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20 029 238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LØVÅSTOMTA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RL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LØVÅSTOMTA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914 634 709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LØVÅSTOMTA INVEST AS</a:t>
            </a:r>
          </a:p>
        </p:txBody>
      </p:sp>
    </p:spTree>
  </p:cSld>
  <p:clrMapOvr>
    <a:masterClrMapping xmlns:a="http://schemas.openxmlformats.org/drawingml/2006/main"/>
  </p:clrMapOvr>
</p:sld>
</file>