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9a0a1c0e0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015703a684b4f"/>
  </p:sldMasterIdLst>
  <p:sldIdLst>
    <p:sldId xmlns:r="http://schemas.openxmlformats.org/officeDocument/2006/relationships" id="256" r:id="Rc8dfb74ad19d4cc4"/>
    <p:sldId xmlns:r="http://schemas.openxmlformats.org/officeDocument/2006/relationships" id="257" r:id="R0baece1577e04422"/>
    <p:sldId xmlns:r="http://schemas.openxmlformats.org/officeDocument/2006/relationships" id="258" r:id="R459a1c07bc49407b"/>
    <p:sldId xmlns:r="http://schemas.openxmlformats.org/officeDocument/2006/relationships" id="259" r:id="Rded317e4d2de4794"/>
    <p:sldId xmlns:r="http://schemas.openxmlformats.org/officeDocument/2006/relationships" id="260" r:id="Rea0903b4f1ba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015703a684b4f" /><Relationship Type="http://schemas.openxmlformats.org/officeDocument/2006/relationships/slide" Target="/ppt/slides/slide1.xml" Id="Rc8dfb74ad19d4cc4" /><Relationship Type="http://schemas.openxmlformats.org/officeDocument/2006/relationships/slide" Target="/ppt/slides/slide2.xml" Id="R0baece1577e04422" /><Relationship Type="http://schemas.openxmlformats.org/officeDocument/2006/relationships/slide" Target="/ppt/slides/slide3.xml" Id="R459a1c07bc49407b" /><Relationship Type="http://schemas.openxmlformats.org/officeDocument/2006/relationships/slide" Target="/ppt/slides/slide4.xml" Id="Rded317e4d2de4794" /><Relationship Type="http://schemas.openxmlformats.org/officeDocument/2006/relationships/slide" Target="/ppt/slides/slide5.xml" Id="Rea0903b4f1ba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ec46c46eb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6b9f9bde486d" /><Relationship Type="http://schemas.openxmlformats.org/officeDocument/2006/relationships/theme" Target="/ppt/slideMasters/theme/theme1.xml" Id="Rfe958026c6ac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86b9f9bde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796968280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f81da48d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d2461c8c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708436e0f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d39f503b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NÆRINGSVIRKSOMHET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NÆRINGSVIRKSOMHET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